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84" r:id="rId2"/>
    <p:sldId id="258" r:id="rId3"/>
    <p:sldId id="286" r:id="rId4"/>
    <p:sldId id="257" r:id="rId5"/>
    <p:sldId id="287" r:id="rId6"/>
    <p:sldId id="261" r:id="rId7"/>
    <p:sldId id="288" r:id="rId8"/>
    <p:sldId id="290" r:id="rId9"/>
    <p:sldId id="291" r:id="rId10"/>
    <p:sldId id="293" r:id="rId11"/>
    <p:sldId id="292" r:id="rId12"/>
    <p:sldId id="289" r:id="rId13"/>
    <p:sldId id="285"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525"/>
    <a:srgbClr val="0D2D27"/>
    <a:srgbClr val="0B2D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FB59C6-AD28-0441-B96C-D6C462D2B464}" v="15" dt="2023-07-07T08:15:25.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dan Jones" userId="4f3112ff-7bf2-4ca6-8c35-49b05f9ef834" providerId="ADAL" clId="{2BFB59C6-AD28-0441-B96C-D6C462D2B464}"/>
    <pc:docChg chg="undo custSel addSld delSld modSld sldOrd modShowInfo">
      <pc:chgData name="Jordan Jones" userId="4f3112ff-7bf2-4ca6-8c35-49b05f9ef834" providerId="ADAL" clId="{2BFB59C6-AD28-0441-B96C-D6C462D2B464}" dt="2023-07-07T09:51:16.033" v="1392" actId="2744"/>
      <pc:docMkLst>
        <pc:docMk/>
      </pc:docMkLst>
      <pc:sldChg chg="addSp delSp modSp mod modTransition">
        <pc:chgData name="Jordan Jones" userId="4f3112ff-7bf2-4ca6-8c35-49b05f9ef834" providerId="ADAL" clId="{2BFB59C6-AD28-0441-B96C-D6C462D2B464}" dt="2023-07-07T08:19:47.948" v="965"/>
        <pc:sldMkLst>
          <pc:docMk/>
          <pc:sldMk cId="2484428774" sldId="257"/>
        </pc:sldMkLst>
        <pc:spChg chg="del">
          <ac:chgData name="Jordan Jones" userId="4f3112ff-7bf2-4ca6-8c35-49b05f9ef834" providerId="ADAL" clId="{2BFB59C6-AD28-0441-B96C-D6C462D2B464}" dt="2023-07-07T07:20:44.561" v="121" actId="478"/>
          <ac:spMkLst>
            <pc:docMk/>
            <pc:sldMk cId="2484428774" sldId="257"/>
            <ac:spMk id="2" creationId="{17781630-E3F9-25E5-3777-2AFEAFF76379}"/>
          </ac:spMkLst>
        </pc:spChg>
        <pc:spChg chg="del">
          <ac:chgData name="Jordan Jones" userId="4f3112ff-7bf2-4ca6-8c35-49b05f9ef834" providerId="ADAL" clId="{2BFB59C6-AD28-0441-B96C-D6C462D2B464}" dt="2023-07-07T07:20:43.019" v="120" actId="478"/>
          <ac:spMkLst>
            <pc:docMk/>
            <pc:sldMk cId="2484428774" sldId="257"/>
            <ac:spMk id="3" creationId="{DB4A4883-01D6-AF02-7B1C-0FDF74FAC60A}"/>
          </ac:spMkLst>
        </pc:spChg>
        <pc:spChg chg="mod">
          <ac:chgData name="Jordan Jones" userId="4f3112ff-7bf2-4ca6-8c35-49b05f9ef834" providerId="ADAL" clId="{2BFB59C6-AD28-0441-B96C-D6C462D2B464}" dt="2023-07-07T07:35:03.244" v="304" actId="20577"/>
          <ac:spMkLst>
            <pc:docMk/>
            <pc:sldMk cId="2484428774" sldId="257"/>
            <ac:spMk id="4" creationId="{13AEED73-7129-0D60-3852-97176B05F0B2}"/>
          </ac:spMkLst>
        </pc:spChg>
        <pc:spChg chg="mod">
          <ac:chgData name="Jordan Jones" userId="4f3112ff-7bf2-4ca6-8c35-49b05f9ef834" providerId="ADAL" clId="{2BFB59C6-AD28-0441-B96C-D6C462D2B464}" dt="2023-07-07T07:26:43.479" v="190" actId="20577"/>
          <ac:spMkLst>
            <pc:docMk/>
            <pc:sldMk cId="2484428774" sldId="257"/>
            <ac:spMk id="5" creationId="{5C6FF6AC-0EBB-F4EB-F82E-8B842030BDA8}"/>
          </ac:spMkLst>
        </pc:spChg>
        <pc:spChg chg="add del">
          <ac:chgData name="Jordan Jones" userId="4f3112ff-7bf2-4ca6-8c35-49b05f9ef834" providerId="ADAL" clId="{2BFB59C6-AD28-0441-B96C-D6C462D2B464}" dt="2023-07-07T07:21:39.620" v="123" actId="22"/>
          <ac:spMkLst>
            <pc:docMk/>
            <pc:sldMk cId="2484428774" sldId="257"/>
            <ac:spMk id="7" creationId="{1C4164CC-E661-C388-40CB-F4D5942CC2A5}"/>
          </ac:spMkLst>
        </pc:spChg>
        <pc:picChg chg="add mod">
          <ac:chgData name="Jordan Jones" userId="4f3112ff-7bf2-4ca6-8c35-49b05f9ef834" providerId="ADAL" clId="{2BFB59C6-AD28-0441-B96C-D6C462D2B464}" dt="2023-07-07T07:28:55.360" v="257" actId="1076"/>
          <ac:picMkLst>
            <pc:docMk/>
            <pc:sldMk cId="2484428774" sldId="257"/>
            <ac:picMk id="9" creationId="{2E7F1666-458C-EE00-683E-C06070FA24FF}"/>
          </ac:picMkLst>
        </pc:picChg>
      </pc:sldChg>
      <pc:sldChg chg="addSp delSp modSp mod modTransition modAnim">
        <pc:chgData name="Jordan Jones" userId="4f3112ff-7bf2-4ca6-8c35-49b05f9ef834" providerId="ADAL" clId="{2BFB59C6-AD28-0441-B96C-D6C462D2B464}" dt="2023-07-07T08:17:32.858" v="870"/>
        <pc:sldMkLst>
          <pc:docMk/>
          <pc:sldMk cId="107267723" sldId="258"/>
        </pc:sldMkLst>
        <pc:spChg chg="del">
          <ac:chgData name="Jordan Jones" userId="4f3112ff-7bf2-4ca6-8c35-49b05f9ef834" providerId="ADAL" clId="{2BFB59C6-AD28-0441-B96C-D6C462D2B464}" dt="2023-07-07T07:19:14.094" v="56" actId="478"/>
          <ac:spMkLst>
            <pc:docMk/>
            <pc:sldMk cId="107267723" sldId="258"/>
            <ac:spMk id="2" creationId="{17E7C295-A498-B8DF-8503-E2DE17B5E225}"/>
          </ac:spMkLst>
        </pc:spChg>
        <pc:spChg chg="del">
          <ac:chgData name="Jordan Jones" userId="4f3112ff-7bf2-4ca6-8c35-49b05f9ef834" providerId="ADAL" clId="{2BFB59C6-AD28-0441-B96C-D6C462D2B464}" dt="2023-07-07T07:19:14.094" v="56" actId="478"/>
          <ac:spMkLst>
            <pc:docMk/>
            <pc:sldMk cId="107267723" sldId="258"/>
            <ac:spMk id="3" creationId="{8F2EF6EC-D8BE-5112-E421-5CB552900355}"/>
          </ac:spMkLst>
        </pc:spChg>
        <pc:spChg chg="del">
          <ac:chgData name="Jordan Jones" userId="4f3112ff-7bf2-4ca6-8c35-49b05f9ef834" providerId="ADAL" clId="{2BFB59C6-AD28-0441-B96C-D6C462D2B464}" dt="2023-07-07T07:19:14.094" v="56" actId="478"/>
          <ac:spMkLst>
            <pc:docMk/>
            <pc:sldMk cId="107267723" sldId="258"/>
            <ac:spMk id="4" creationId="{F007ABF7-6042-732E-0E0E-E83AEA25AAB9}"/>
          </ac:spMkLst>
        </pc:spChg>
        <pc:picChg chg="add mod">
          <ac:chgData name="Jordan Jones" userId="4f3112ff-7bf2-4ca6-8c35-49b05f9ef834" providerId="ADAL" clId="{2BFB59C6-AD28-0441-B96C-D6C462D2B464}" dt="2023-07-07T07:19:46.952" v="58" actId="14100"/>
          <ac:picMkLst>
            <pc:docMk/>
            <pc:sldMk cId="107267723" sldId="258"/>
            <ac:picMk id="5" creationId="{36186F47-F1F8-1A70-FB29-08DE9EA9541C}"/>
          </ac:picMkLst>
        </pc:picChg>
      </pc:sldChg>
      <pc:sldChg chg="modSp del mod">
        <pc:chgData name="Jordan Jones" userId="4f3112ff-7bf2-4ca6-8c35-49b05f9ef834" providerId="ADAL" clId="{2BFB59C6-AD28-0441-B96C-D6C462D2B464}" dt="2023-07-07T07:29:49.445" v="265" actId="2696"/>
        <pc:sldMkLst>
          <pc:docMk/>
          <pc:sldMk cId="63657411" sldId="259"/>
        </pc:sldMkLst>
        <pc:spChg chg="mod">
          <ac:chgData name="Jordan Jones" userId="4f3112ff-7bf2-4ca6-8c35-49b05f9ef834" providerId="ADAL" clId="{2BFB59C6-AD28-0441-B96C-D6C462D2B464}" dt="2023-07-07T07:27:00.240" v="208" actId="20577"/>
          <ac:spMkLst>
            <pc:docMk/>
            <pc:sldMk cId="63657411" sldId="259"/>
            <ac:spMk id="2" creationId="{C2DAA33F-7BF4-2FD8-0342-7137A12C15B6}"/>
          </ac:spMkLst>
        </pc:spChg>
      </pc:sldChg>
      <pc:sldChg chg="del">
        <pc:chgData name="Jordan Jones" userId="4f3112ff-7bf2-4ca6-8c35-49b05f9ef834" providerId="ADAL" clId="{2BFB59C6-AD28-0441-B96C-D6C462D2B464}" dt="2023-07-07T07:41:32.728" v="419" actId="2696"/>
        <pc:sldMkLst>
          <pc:docMk/>
          <pc:sldMk cId="2200090694" sldId="260"/>
        </pc:sldMkLst>
      </pc:sldChg>
      <pc:sldChg chg="modSp mod ord modTransition">
        <pc:chgData name="Jordan Jones" userId="4f3112ff-7bf2-4ca6-8c35-49b05f9ef834" providerId="ADAL" clId="{2BFB59C6-AD28-0441-B96C-D6C462D2B464}" dt="2023-07-07T08:20:01.993" v="995"/>
        <pc:sldMkLst>
          <pc:docMk/>
          <pc:sldMk cId="3008504223" sldId="261"/>
        </pc:sldMkLst>
        <pc:spChg chg="mod">
          <ac:chgData name="Jordan Jones" userId="4f3112ff-7bf2-4ca6-8c35-49b05f9ef834" providerId="ADAL" clId="{2BFB59C6-AD28-0441-B96C-D6C462D2B464}" dt="2023-07-07T08:13:40.745" v="762" actId="20577"/>
          <ac:spMkLst>
            <pc:docMk/>
            <pc:sldMk cId="3008504223" sldId="261"/>
            <ac:spMk id="4" creationId="{E984312D-AF41-8F2A-7141-F8CD03367ACE}"/>
          </ac:spMkLst>
        </pc:spChg>
      </pc:sldChg>
      <pc:sldChg chg="mod modShow">
        <pc:chgData name="Jordan Jones" userId="4f3112ff-7bf2-4ca6-8c35-49b05f9ef834" providerId="ADAL" clId="{2BFB59C6-AD28-0441-B96C-D6C462D2B464}" dt="2023-07-07T08:13:52.994" v="763" actId="729"/>
        <pc:sldMkLst>
          <pc:docMk/>
          <pc:sldMk cId="374197131" sldId="262"/>
        </pc:sldMkLst>
      </pc:sldChg>
      <pc:sldChg chg="mod modShow">
        <pc:chgData name="Jordan Jones" userId="4f3112ff-7bf2-4ca6-8c35-49b05f9ef834" providerId="ADAL" clId="{2BFB59C6-AD28-0441-B96C-D6C462D2B464}" dt="2023-07-07T08:13:52.994" v="763" actId="729"/>
        <pc:sldMkLst>
          <pc:docMk/>
          <pc:sldMk cId="3521680376" sldId="263"/>
        </pc:sldMkLst>
      </pc:sldChg>
      <pc:sldChg chg="mod modShow">
        <pc:chgData name="Jordan Jones" userId="4f3112ff-7bf2-4ca6-8c35-49b05f9ef834" providerId="ADAL" clId="{2BFB59C6-AD28-0441-B96C-D6C462D2B464}" dt="2023-07-07T08:13:52.994" v="763" actId="729"/>
        <pc:sldMkLst>
          <pc:docMk/>
          <pc:sldMk cId="451411185" sldId="264"/>
        </pc:sldMkLst>
      </pc:sldChg>
      <pc:sldChg chg="mod modShow">
        <pc:chgData name="Jordan Jones" userId="4f3112ff-7bf2-4ca6-8c35-49b05f9ef834" providerId="ADAL" clId="{2BFB59C6-AD28-0441-B96C-D6C462D2B464}" dt="2023-07-07T08:13:52.994" v="763" actId="729"/>
        <pc:sldMkLst>
          <pc:docMk/>
          <pc:sldMk cId="3456308846" sldId="265"/>
        </pc:sldMkLst>
      </pc:sldChg>
      <pc:sldChg chg="mod modShow">
        <pc:chgData name="Jordan Jones" userId="4f3112ff-7bf2-4ca6-8c35-49b05f9ef834" providerId="ADAL" clId="{2BFB59C6-AD28-0441-B96C-D6C462D2B464}" dt="2023-07-07T08:13:52.994" v="763" actId="729"/>
        <pc:sldMkLst>
          <pc:docMk/>
          <pc:sldMk cId="784083431" sldId="266"/>
        </pc:sldMkLst>
      </pc:sldChg>
      <pc:sldChg chg="mod modShow">
        <pc:chgData name="Jordan Jones" userId="4f3112ff-7bf2-4ca6-8c35-49b05f9ef834" providerId="ADAL" clId="{2BFB59C6-AD28-0441-B96C-D6C462D2B464}" dt="2023-07-07T08:13:52.994" v="763" actId="729"/>
        <pc:sldMkLst>
          <pc:docMk/>
          <pc:sldMk cId="1349987886" sldId="267"/>
        </pc:sldMkLst>
      </pc:sldChg>
      <pc:sldChg chg="mod modShow">
        <pc:chgData name="Jordan Jones" userId="4f3112ff-7bf2-4ca6-8c35-49b05f9ef834" providerId="ADAL" clId="{2BFB59C6-AD28-0441-B96C-D6C462D2B464}" dt="2023-07-07T08:13:52.994" v="763" actId="729"/>
        <pc:sldMkLst>
          <pc:docMk/>
          <pc:sldMk cId="2896952223" sldId="268"/>
        </pc:sldMkLst>
      </pc:sldChg>
      <pc:sldChg chg="mod modShow">
        <pc:chgData name="Jordan Jones" userId="4f3112ff-7bf2-4ca6-8c35-49b05f9ef834" providerId="ADAL" clId="{2BFB59C6-AD28-0441-B96C-D6C462D2B464}" dt="2023-07-07T08:13:52.994" v="763" actId="729"/>
        <pc:sldMkLst>
          <pc:docMk/>
          <pc:sldMk cId="2197548894" sldId="269"/>
        </pc:sldMkLst>
      </pc:sldChg>
      <pc:sldChg chg="mod modShow">
        <pc:chgData name="Jordan Jones" userId="4f3112ff-7bf2-4ca6-8c35-49b05f9ef834" providerId="ADAL" clId="{2BFB59C6-AD28-0441-B96C-D6C462D2B464}" dt="2023-07-07T08:13:52.994" v="763" actId="729"/>
        <pc:sldMkLst>
          <pc:docMk/>
          <pc:sldMk cId="3468731155" sldId="270"/>
        </pc:sldMkLst>
      </pc:sldChg>
      <pc:sldChg chg="mod modShow">
        <pc:chgData name="Jordan Jones" userId="4f3112ff-7bf2-4ca6-8c35-49b05f9ef834" providerId="ADAL" clId="{2BFB59C6-AD28-0441-B96C-D6C462D2B464}" dt="2023-07-07T08:13:52.994" v="763" actId="729"/>
        <pc:sldMkLst>
          <pc:docMk/>
          <pc:sldMk cId="1197233817" sldId="271"/>
        </pc:sldMkLst>
      </pc:sldChg>
      <pc:sldChg chg="mod modShow">
        <pc:chgData name="Jordan Jones" userId="4f3112ff-7bf2-4ca6-8c35-49b05f9ef834" providerId="ADAL" clId="{2BFB59C6-AD28-0441-B96C-D6C462D2B464}" dt="2023-07-07T08:13:52.994" v="763" actId="729"/>
        <pc:sldMkLst>
          <pc:docMk/>
          <pc:sldMk cId="639994684" sldId="272"/>
        </pc:sldMkLst>
      </pc:sldChg>
      <pc:sldChg chg="mod modShow">
        <pc:chgData name="Jordan Jones" userId="4f3112ff-7bf2-4ca6-8c35-49b05f9ef834" providerId="ADAL" clId="{2BFB59C6-AD28-0441-B96C-D6C462D2B464}" dt="2023-07-07T08:13:52.994" v="763" actId="729"/>
        <pc:sldMkLst>
          <pc:docMk/>
          <pc:sldMk cId="2674176644" sldId="273"/>
        </pc:sldMkLst>
      </pc:sldChg>
      <pc:sldChg chg="mod modShow">
        <pc:chgData name="Jordan Jones" userId="4f3112ff-7bf2-4ca6-8c35-49b05f9ef834" providerId="ADAL" clId="{2BFB59C6-AD28-0441-B96C-D6C462D2B464}" dt="2023-07-07T08:13:52.994" v="763" actId="729"/>
        <pc:sldMkLst>
          <pc:docMk/>
          <pc:sldMk cId="2086917672" sldId="274"/>
        </pc:sldMkLst>
      </pc:sldChg>
      <pc:sldChg chg="mod modShow">
        <pc:chgData name="Jordan Jones" userId="4f3112ff-7bf2-4ca6-8c35-49b05f9ef834" providerId="ADAL" clId="{2BFB59C6-AD28-0441-B96C-D6C462D2B464}" dt="2023-07-07T08:13:52.994" v="763" actId="729"/>
        <pc:sldMkLst>
          <pc:docMk/>
          <pc:sldMk cId="55767728" sldId="275"/>
        </pc:sldMkLst>
      </pc:sldChg>
      <pc:sldChg chg="mod modShow">
        <pc:chgData name="Jordan Jones" userId="4f3112ff-7bf2-4ca6-8c35-49b05f9ef834" providerId="ADAL" clId="{2BFB59C6-AD28-0441-B96C-D6C462D2B464}" dt="2023-07-07T08:13:52.994" v="763" actId="729"/>
        <pc:sldMkLst>
          <pc:docMk/>
          <pc:sldMk cId="2880334269" sldId="276"/>
        </pc:sldMkLst>
      </pc:sldChg>
      <pc:sldChg chg="mod modShow">
        <pc:chgData name="Jordan Jones" userId="4f3112ff-7bf2-4ca6-8c35-49b05f9ef834" providerId="ADAL" clId="{2BFB59C6-AD28-0441-B96C-D6C462D2B464}" dt="2023-07-07T08:13:52.994" v="763" actId="729"/>
        <pc:sldMkLst>
          <pc:docMk/>
          <pc:sldMk cId="2530565446" sldId="277"/>
        </pc:sldMkLst>
      </pc:sldChg>
      <pc:sldChg chg="mod modShow">
        <pc:chgData name="Jordan Jones" userId="4f3112ff-7bf2-4ca6-8c35-49b05f9ef834" providerId="ADAL" clId="{2BFB59C6-AD28-0441-B96C-D6C462D2B464}" dt="2023-07-07T08:13:52.994" v="763" actId="729"/>
        <pc:sldMkLst>
          <pc:docMk/>
          <pc:sldMk cId="1436045518" sldId="278"/>
        </pc:sldMkLst>
      </pc:sldChg>
      <pc:sldChg chg="mod modShow">
        <pc:chgData name="Jordan Jones" userId="4f3112ff-7bf2-4ca6-8c35-49b05f9ef834" providerId="ADAL" clId="{2BFB59C6-AD28-0441-B96C-D6C462D2B464}" dt="2023-07-07T08:13:52.994" v="763" actId="729"/>
        <pc:sldMkLst>
          <pc:docMk/>
          <pc:sldMk cId="4196438512" sldId="279"/>
        </pc:sldMkLst>
      </pc:sldChg>
      <pc:sldChg chg="del">
        <pc:chgData name="Jordan Jones" userId="4f3112ff-7bf2-4ca6-8c35-49b05f9ef834" providerId="ADAL" clId="{2BFB59C6-AD28-0441-B96C-D6C462D2B464}" dt="2023-07-07T07:41:33.580" v="420" actId="2696"/>
        <pc:sldMkLst>
          <pc:docMk/>
          <pc:sldMk cId="2773358325" sldId="280"/>
        </pc:sldMkLst>
      </pc:sldChg>
      <pc:sldChg chg="del">
        <pc:chgData name="Jordan Jones" userId="4f3112ff-7bf2-4ca6-8c35-49b05f9ef834" providerId="ADAL" clId="{2BFB59C6-AD28-0441-B96C-D6C462D2B464}" dt="2023-07-07T07:41:35.188" v="421" actId="2696"/>
        <pc:sldMkLst>
          <pc:docMk/>
          <pc:sldMk cId="3892817484" sldId="281"/>
        </pc:sldMkLst>
      </pc:sldChg>
      <pc:sldChg chg="modSp mod modTransition">
        <pc:chgData name="Jordan Jones" userId="4f3112ff-7bf2-4ca6-8c35-49b05f9ef834" providerId="ADAL" clId="{2BFB59C6-AD28-0441-B96C-D6C462D2B464}" dt="2023-07-07T08:16:36.563" v="781"/>
        <pc:sldMkLst>
          <pc:docMk/>
          <pc:sldMk cId="876025033" sldId="284"/>
        </pc:sldMkLst>
        <pc:spChg chg="mod">
          <ac:chgData name="Jordan Jones" userId="4f3112ff-7bf2-4ca6-8c35-49b05f9ef834" providerId="ADAL" clId="{2BFB59C6-AD28-0441-B96C-D6C462D2B464}" dt="2023-07-07T07:18:50.795" v="19" actId="20577"/>
          <ac:spMkLst>
            <pc:docMk/>
            <pc:sldMk cId="876025033" sldId="284"/>
            <ac:spMk id="2" creationId="{452E37B8-6EA8-A0AF-F598-09C511F61399}"/>
          </ac:spMkLst>
        </pc:spChg>
        <pc:spChg chg="mod">
          <ac:chgData name="Jordan Jones" userId="4f3112ff-7bf2-4ca6-8c35-49b05f9ef834" providerId="ADAL" clId="{2BFB59C6-AD28-0441-B96C-D6C462D2B464}" dt="2023-07-07T07:19:09.866" v="55" actId="20577"/>
          <ac:spMkLst>
            <pc:docMk/>
            <pc:sldMk cId="876025033" sldId="284"/>
            <ac:spMk id="3" creationId="{46120689-9007-BDC5-9D46-2DED10531B3E}"/>
          </ac:spMkLst>
        </pc:spChg>
      </pc:sldChg>
      <pc:sldChg chg="modSp mod modTransition">
        <pc:chgData name="Jordan Jones" userId="4f3112ff-7bf2-4ca6-8c35-49b05f9ef834" providerId="ADAL" clId="{2BFB59C6-AD28-0441-B96C-D6C462D2B464}" dt="2023-07-07T08:22:31.648" v="1391"/>
        <pc:sldMkLst>
          <pc:docMk/>
          <pc:sldMk cId="3451918789" sldId="285"/>
        </pc:sldMkLst>
        <pc:spChg chg="mod">
          <ac:chgData name="Jordan Jones" userId="4f3112ff-7bf2-4ca6-8c35-49b05f9ef834" providerId="ADAL" clId="{2BFB59C6-AD28-0441-B96C-D6C462D2B464}" dt="2023-07-07T08:21:32.608" v="1383" actId="20577"/>
          <ac:spMkLst>
            <pc:docMk/>
            <pc:sldMk cId="3451918789" sldId="285"/>
            <ac:spMk id="2" creationId="{0127E750-C146-2394-66C9-01323243CE3D}"/>
          </ac:spMkLst>
        </pc:spChg>
      </pc:sldChg>
      <pc:sldChg chg="addSp delSp modSp new mod ord modTransition">
        <pc:chgData name="Jordan Jones" userId="4f3112ff-7bf2-4ca6-8c35-49b05f9ef834" providerId="ADAL" clId="{2BFB59C6-AD28-0441-B96C-D6C462D2B464}" dt="2023-07-07T08:19:54.442" v="980"/>
        <pc:sldMkLst>
          <pc:docMk/>
          <pc:sldMk cId="2492031912" sldId="286"/>
        </pc:sldMkLst>
        <pc:spChg chg="del">
          <ac:chgData name="Jordan Jones" userId="4f3112ff-7bf2-4ca6-8c35-49b05f9ef834" providerId="ADAL" clId="{2BFB59C6-AD28-0441-B96C-D6C462D2B464}" dt="2023-07-07T07:28:10.581" v="248"/>
          <ac:spMkLst>
            <pc:docMk/>
            <pc:sldMk cId="2492031912" sldId="286"/>
            <ac:spMk id="2" creationId="{04461E2A-4127-E15A-2993-66B8496064C1}"/>
          </ac:spMkLst>
        </pc:spChg>
        <pc:spChg chg="mod">
          <ac:chgData name="Jordan Jones" userId="4f3112ff-7bf2-4ca6-8c35-49b05f9ef834" providerId="ADAL" clId="{2BFB59C6-AD28-0441-B96C-D6C462D2B464}" dt="2023-07-07T07:29:23.543" v="264" actId="20577"/>
          <ac:spMkLst>
            <pc:docMk/>
            <pc:sldMk cId="2492031912" sldId="286"/>
            <ac:spMk id="3" creationId="{E5F74F04-5B51-006D-EDA7-A3F1C9678B1F}"/>
          </ac:spMkLst>
        </pc:spChg>
        <pc:spChg chg="mod">
          <ac:chgData name="Jordan Jones" userId="4f3112ff-7bf2-4ca6-8c35-49b05f9ef834" providerId="ADAL" clId="{2BFB59C6-AD28-0441-B96C-D6C462D2B464}" dt="2023-07-07T07:34:15.406" v="302" actId="20577"/>
          <ac:spMkLst>
            <pc:docMk/>
            <pc:sldMk cId="2492031912" sldId="286"/>
            <ac:spMk id="4" creationId="{B105B836-A8E3-56E4-86F3-769837B1C6ED}"/>
          </ac:spMkLst>
        </pc:spChg>
        <pc:picChg chg="add mod">
          <ac:chgData name="Jordan Jones" userId="4f3112ff-7bf2-4ca6-8c35-49b05f9ef834" providerId="ADAL" clId="{2BFB59C6-AD28-0441-B96C-D6C462D2B464}" dt="2023-07-07T07:28:51.991" v="256" actId="1076"/>
          <ac:picMkLst>
            <pc:docMk/>
            <pc:sldMk cId="2492031912" sldId="286"/>
            <ac:picMk id="6" creationId="{7233B8BF-6E0B-BD45-0960-3B975F848767}"/>
          </ac:picMkLst>
        </pc:picChg>
        <pc:picChg chg="add mod">
          <ac:chgData name="Jordan Jones" userId="4f3112ff-7bf2-4ca6-8c35-49b05f9ef834" providerId="ADAL" clId="{2BFB59C6-AD28-0441-B96C-D6C462D2B464}" dt="2023-07-07T07:28:51.991" v="256" actId="1076"/>
          <ac:picMkLst>
            <pc:docMk/>
            <pc:sldMk cId="2492031912" sldId="286"/>
            <ac:picMk id="8" creationId="{549D93F6-E221-494A-1908-5F20874584A5}"/>
          </ac:picMkLst>
        </pc:picChg>
      </pc:sldChg>
      <pc:sldChg chg="addSp delSp modSp new mod modTransition">
        <pc:chgData name="Jordan Jones" userId="4f3112ff-7bf2-4ca6-8c35-49b05f9ef834" providerId="ADAL" clId="{2BFB59C6-AD28-0441-B96C-D6C462D2B464}" dt="2023-07-07T08:21:50.322" v="1384"/>
        <pc:sldMkLst>
          <pc:docMk/>
          <pc:sldMk cId="3761129132" sldId="287"/>
        </pc:sldMkLst>
        <pc:spChg chg="del">
          <ac:chgData name="Jordan Jones" userId="4f3112ff-7bf2-4ca6-8c35-49b05f9ef834" providerId="ADAL" clId="{2BFB59C6-AD28-0441-B96C-D6C462D2B464}" dt="2023-07-07T07:37:01.113" v="336"/>
          <ac:spMkLst>
            <pc:docMk/>
            <pc:sldMk cId="3761129132" sldId="287"/>
            <ac:spMk id="2" creationId="{1B34CC9C-6541-F4FF-38BE-59D56B3E4CB0}"/>
          </ac:spMkLst>
        </pc:spChg>
        <pc:spChg chg="del">
          <ac:chgData name="Jordan Jones" userId="4f3112ff-7bf2-4ca6-8c35-49b05f9ef834" providerId="ADAL" clId="{2BFB59C6-AD28-0441-B96C-D6C462D2B464}" dt="2023-07-07T07:35:43.637" v="335" actId="478"/>
          <ac:spMkLst>
            <pc:docMk/>
            <pc:sldMk cId="3761129132" sldId="287"/>
            <ac:spMk id="3" creationId="{2B23DF67-53EE-2AA3-5529-1A50F2FB53F0}"/>
          </ac:spMkLst>
        </pc:spChg>
        <pc:spChg chg="mod">
          <ac:chgData name="Jordan Jones" userId="4f3112ff-7bf2-4ca6-8c35-49b05f9ef834" providerId="ADAL" clId="{2BFB59C6-AD28-0441-B96C-D6C462D2B464}" dt="2023-07-07T07:38:34.429" v="359" actId="20577"/>
          <ac:spMkLst>
            <pc:docMk/>
            <pc:sldMk cId="3761129132" sldId="287"/>
            <ac:spMk id="4" creationId="{5889B6D0-6599-79A9-EC6B-9771E5C18BAD}"/>
          </ac:spMkLst>
        </pc:spChg>
        <pc:spChg chg="del">
          <ac:chgData name="Jordan Jones" userId="4f3112ff-7bf2-4ca6-8c35-49b05f9ef834" providerId="ADAL" clId="{2BFB59C6-AD28-0441-B96C-D6C462D2B464}" dt="2023-07-07T07:35:41.556" v="334" actId="478"/>
          <ac:spMkLst>
            <pc:docMk/>
            <pc:sldMk cId="3761129132" sldId="287"/>
            <ac:spMk id="5" creationId="{3F3E3527-144C-FBFA-F04B-AB4C2AEDEE59}"/>
          </ac:spMkLst>
        </pc:spChg>
        <pc:spChg chg="add del mod">
          <ac:chgData name="Jordan Jones" userId="4f3112ff-7bf2-4ca6-8c35-49b05f9ef834" providerId="ADAL" clId="{2BFB59C6-AD28-0441-B96C-D6C462D2B464}" dt="2023-07-07T07:38:04.402" v="343"/>
          <ac:spMkLst>
            <pc:docMk/>
            <pc:sldMk cId="3761129132" sldId="287"/>
            <ac:spMk id="9" creationId="{29753AF8-D79D-09E3-3D2E-B11FBFE4569B}"/>
          </ac:spMkLst>
        </pc:spChg>
        <pc:spChg chg="add mod">
          <ac:chgData name="Jordan Jones" userId="4f3112ff-7bf2-4ca6-8c35-49b05f9ef834" providerId="ADAL" clId="{2BFB59C6-AD28-0441-B96C-D6C462D2B464}" dt="2023-07-07T07:41:11.139" v="417" actId="20577"/>
          <ac:spMkLst>
            <pc:docMk/>
            <pc:sldMk cId="3761129132" sldId="287"/>
            <ac:spMk id="14" creationId="{0A870A87-3109-19D5-7EDA-C4A56B984CAB}"/>
          </ac:spMkLst>
        </pc:spChg>
        <pc:picChg chg="add del mod">
          <ac:chgData name="Jordan Jones" userId="4f3112ff-7bf2-4ca6-8c35-49b05f9ef834" providerId="ADAL" clId="{2BFB59C6-AD28-0441-B96C-D6C462D2B464}" dt="2023-07-07T07:37:08.992" v="342" actId="478"/>
          <ac:picMkLst>
            <pc:docMk/>
            <pc:sldMk cId="3761129132" sldId="287"/>
            <ac:picMk id="7" creationId="{D61F9CFA-D73E-8C22-9563-C39539C33A61}"/>
          </ac:picMkLst>
        </pc:picChg>
        <pc:picChg chg="add mod">
          <ac:chgData name="Jordan Jones" userId="4f3112ff-7bf2-4ca6-8c35-49b05f9ef834" providerId="ADAL" clId="{2BFB59C6-AD28-0441-B96C-D6C462D2B464}" dt="2023-07-07T07:41:18.952" v="418" actId="1076"/>
          <ac:picMkLst>
            <pc:docMk/>
            <pc:sldMk cId="3761129132" sldId="287"/>
            <ac:picMk id="11" creationId="{2FFDC81E-3FCC-5A5D-3BAA-F345E3B2E498}"/>
          </ac:picMkLst>
        </pc:picChg>
        <pc:picChg chg="add mod">
          <ac:chgData name="Jordan Jones" userId="4f3112ff-7bf2-4ca6-8c35-49b05f9ef834" providerId="ADAL" clId="{2BFB59C6-AD28-0441-B96C-D6C462D2B464}" dt="2023-07-07T07:41:18.952" v="418" actId="1076"/>
          <ac:picMkLst>
            <pc:docMk/>
            <pc:sldMk cId="3761129132" sldId="287"/>
            <ac:picMk id="13" creationId="{64CF4711-F454-0CC6-C3AB-127E57133A6E}"/>
          </ac:picMkLst>
        </pc:picChg>
      </pc:sldChg>
      <pc:sldChg chg="delSp modSp new mod ord modTransition">
        <pc:chgData name="Jordan Jones" userId="4f3112ff-7bf2-4ca6-8c35-49b05f9ef834" providerId="ADAL" clId="{2BFB59C6-AD28-0441-B96C-D6C462D2B464}" dt="2023-07-07T08:21:55.514" v="1385"/>
        <pc:sldMkLst>
          <pc:docMk/>
          <pc:sldMk cId="3082485896" sldId="288"/>
        </pc:sldMkLst>
        <pc:spChg chg="del">
          <ac:chgData name="Jordan Jones" userId="4f3112ff-7bf2-4ca6-8c35-49b05f9ef834" providerId="ADAL" clId="{2BFB59C6-AD28-0441-B96C-D6C462D2B464}" dt="2023-07-07T07:43:41.958" v="458" actId="478"/>
          <ac:spMkLst>
            <pc:docMk/>
            <pc:sldMk cId="3082485896" sldId="288"/>
            <ac:spMk id="2" creationId="{B9B9BA46-701B-0982-25F5-C1AABEEB472F}"/>
          </ac:spMkLst>
        </pc:spChg>
        <pc:spChg chg="mod">
          <ac:chgData name="Jordan Jones" userId="4f3112ff-7bf2-4ca6-8c35-49b05f9ef834" providerId="ADAL" clId="{2BFB59C6-AD28-0441-B96C-D6C462D2B464}" dt="2023-07-07T07:44:17.350" v="509" actId="2711"/>
          <ac:spMkLst>
            <pc:docMk/>
            <pc:sldMk cId="3082485896" sldId="288"/>
            <ac:spMk id="3" creationId="{C593438B-DB8C-D8FA-6E58-C8C87F3F0DD4}"/>
          </ac:spMkLst>
        </pc:spChg>
        <pc:spChg chg="mod">
          <ac:chgData name="Jordan Jones" userId="4f3112ff-7bf2-4ca6-8c35-49b05f9ef834" providerId="ADAL" clId="{2BFB59C6-AD28-0441-B96C-D6C462D2B464}" dt="2023-07-07T07:43:05.677" v="441" actId="20577"/>
          <ac:spMkLst>
            <pc:docMk/>
            <pc:sldMk cId="3082485896" sldId="288"/>
            <ac:spMk id="4" creationId="{E62C8980-5D1A-90E1-1D8F-99AEA89C4A42}"/>
          </ac:spMkLst>
        </pc:spChg>
        <pc:spChg chg="mod">
          <ac:chgData name="Jordan Jones" userId="4f3112ff-7bf2-4ca6-8c35-49b05f9ef834" providerId="ADAL" clId="{2BFB59C6-AD28-0441-B96C-D6C462D2B464}" dt="2023-07-07T07:44:05.695" v="508" actId="20577"/>
          <ac:spMkLst>
            <pc:docMk/>
            <pc:sldMk cId="3082485896" sldId="288"/>
            <ac:spMk id="5" creationId="{B5667B2B-E97B-DAE0-9C79-9817CB89BF4B}"/>
          </ac:spMkLst>
        </pc:spChg>
      </pc:sldChg>
      <pc:sldChg chg="addSp delSp modSp new mod modTransition modClrScheme chgLayout">
        <pc:chgData name="Jordan Jones" userId="4f3112ff-7bf2-4ca6-8c35-49b05f9ef834" providerId="ADAL" clId="{2BFB59C6-AD28-0441-B96C-D6C462D2B464}" dt="2023-07-07T08:22:23.225" v="1390"/>
        <pc:sldMkLst>
          <pc:docMk/>
          <pc:sldMk cId="2346067873" sldId="289"/>
        </pc:sldMkLst>
        <pc:spChg chg="del">
          <ac:chgData name="Jordan Jones" userId="4f3112ff-7bf2-4ca6-8c35-49b05f9ef834" providerId="ADAL" clId="{2BFB59C6-AD28-0441-B96C-D6C462D2B464}" dt="2023-07-07T07:56:02.881" v="700" actId="478"/>
          <ac:spMkLst>
            <pc:docMk/>
            <pc:sldMk cId="2346067873" sldId="289"/>
            <ac:spMk id="2" creationId="{C1A6403D-D6EB-7B54-759C-2CC6188BB2E6}"/>
          </ac:spMkLst>
        </pc:spChg>
        <pc:spChg chg="del">
          <ac:chgData name="Jordan Jones" userId="4f3112ff-7bf2-4ca6-8c35-49b05f9ef834" providerId="ADAL" clId="{2BFB59C6-AD28-0441-B96C-D6C462D2B464}" dt="2023-07-07T07:56:01.062" v="699" actId="478"/>
          <ac:spMkLst>
            <pc:docMk/>
            <pc:sldMk cId="2346067873" sldId="289"/>
            <ac:spMk id="3" creationId="{18A07FEB-7CF9-72C9-0838-B2B0AEB1E7B5}"/>
          </ac:spMkLst>
        </pc:spChg>
        <pc:spChg chg="del">
          <ac:chgData name="Jordan Jones" userId="4f3112ff-7bf2-4ca6-8c35-49b05f9ef834" providerId="ADAL" clId="{2BFB59C6-AD28-0441-B96C-D6C462D2B464}" dt="2023-07-07T07:56:28.901" v="707" actId="700"/>
          <ac:spMkLst>
            <pc:docMk/>
            <pc:sldMk cId="2346067873" sldId="289"/>
            <ac:spMk id="4" creationId="{9D310314-F78B-189B-8E56-CAC8782FF35F}"/>
          </ac:spMkLst>
        </pc:spChg>
        <pc:spChg chg="del">
          <ac:chgData name="Jordan Jones" userId="4f3112ff-7bf2-4ca6-8c35-49b05f9ef834" providerId="ADAL" clId="{2BFB59C6-AD28-0441-B96C-D6C462D2B464}" dt="2023-07-07T07:56:18.259" v="704" actId="478"/>
          <ac:spMkLst>
            <pc:docMk/>
            <pc:sldMk cId="2346067873" sldId="289"/>
            <ac:spMk id="5" creationId="{EED9B31D-BA7D-63A9-0C7D-04CA480816ED}"/>
          </ac:spMkLst>
        </pc:spChg>
        <pc:picChg chg="add mod modCrop">
          <ac:chgData name="Jordan Jones" userId="4f3112ff-7bf2-4ca6-8c35-49b05f9ef834" providerId="ADAL" clId="{2BFB59C6-AD28-0441-B96C-D6C462D2B464}" dt="2023-07-07T07:56:36.253" v="709" actId="1076"/>
          <ac:picMkLst>
            <pc:docMk/>
            <pc:sldMk cId="2346067873" sldId="289"/>
            <ac:picMk id="6" creationId="{2D8FBA41-9A88-4257-DB2D-41C4151437E2}"/>
          </ac:picMkLst>
        </pc:picChg>
        <pc:picChg chg="add mod modCrop">
          <ac:chgData name="Jordan Jones" userId="4f3112ff-7bf2-4ca6-8c35-49b05f9ef834" providerId="ADAL" clId="{2BFB59C6-AD28-0441-B96C-D6C462D2B464}" dt="2023-07-07T07:57:04.335" v="717" actId="1076"/>
          <ac:picMkLst>
            <pc:docMk/>
            <pc:sldMk cId="2346067873" sldId="289"/>
            <ac:picMk id="7" creationId="{BE7CBC01-409F-1DF4-7E54-D19FA930B2D8}"/>
          </ac:picMkLst>
        </pc:picChg>
      </pc:sldChg>
      <pc:sldChg chg="modSp add mod modTransition">
        <pc:chgData name="Jordan Jones" userId="4f3112ff-7bf2-4ca6-8c35-49b05f9ef834" providerId="ADAL" clId="{2BFB59C6-AD28-0441-B96C-D6C462D2B464}" dt="2023-07-07T08:21:57.885" v="1386"/>
        <pc:sldMkLst>
          <pc:docMk/>
          <pc:sldMk cId="1184965295" sldId="290"/>
        </pc:sldMkLst>
        <pc:spChg chg="mod">
          <ac:chgData name="Jordan Jones" userId="4f3112ff-7bf2-4ca6-8c35-49b05f9ef834" providerId="ADAL" clId="{2BFB59C6-AD28-0441-B96C-D6C462D2B464}" dt="2023-07-07T07:45:50.906" v="587" actId="2711"/>
          <ac:spMkLst>
            <pc:docMk/>
            <pc:sldMk cId="1184965295" sldId="290"/>
            <ac:spMk id="3" creationId="{C593438B-DB8C-D8FA-6E58-C8C87F3F0DD4}"/>
          </ac:spMkLst>
        </pc:spChg>
        <pc:spChg chg="mod">
          <ac:chgData name="Jordan Jones" userId="4f3112ff-7bf2-4ca6-8c35-49b05f9ef834" providerId="ADAL" clId="{2BFB59C6-AD28-0441-B96C-D6C462D2B464}" dt="2023-07-07T07:44:59.160" v="575" actId="313"/>
          <ac:spMkLst>
            <pc:docMk/>
            <pc:sldMk cId="1184965295" sldId="290"/>
            <ac:spMk id="4" creationId="{E62C8980-5D1A-90E1-1D8F-99AEA89C4A42}"/>
          </ac:spMkLst>
        </pc:spChg>
      </pc:sldChg>
      <pc:sldChg chg="addSp delSp modSp add mod modTransition">
        <pc:chgData name="Jordan Jones" userId="4f3112ff-7bf2-4ca6-8c35-49b05f9ef834" providerId="ADAL" clId="{2BFB59C6-AD28-0441-B96C-D6C462D2B464}" dt="2023-07-07T08:22:13.851" v="1387"/>
        <pc:sldMkLst>
          <pc:docMk/>
          <pc:sldMk cId="3528694040" sldId="291"/>
        </pc:sldMkLst>
        <pc:spChg chg="mod">
          <ac:chgData name="Jordan Jones" userId="4f3112ff-7bf2-4ca6-8c35-49b05f9ef834" providerId="ADAL" clId="{2BFB59C6-AD28-0441-B96C-D6C462D2B464}" dt="2023-07-07T07:47:01.840" v="619" actId="5793"/>
          <ac:spMkLst>
            <pc:docMk/>
            <pc:sldMk cId="3528694040" sldId="291"/>
            <ac:spMk id="3" creationId="{C593438B-DB8C-D8FA-6E58-C8C87F3F0DD4}"/>
          </ac:spMkLst>
        </pc:spChg>
        <pc:spChg chg="mod">
          <ac:chgData name="Jordan Jones" userId="4f3112ff-7bf2-4ca6-8c35-49b05f9ef834" providerId="ADAL" clId="{2BFB59C6-AD28-0441-B96C-D6C462D2B464}" dt="2023-07-07T07:46:08.024" v="615" actId="20577"/>
          <ac:spMkLst>
            <pc:docMk/>
            <pc:sldMk cId="3528694040" sldId="291"/>
            <ac:spMk id="4" creationId="{E62C8980-5D1A-90E1-1D8F-99AEA89C4A42}"/>
          </ac:spMkLst>
        </pc:spChg>
        <pc:spChg chg="add del">
          <ac:chgData name="Jordan Jones" userId="4f3112ff-7bf2-4ca6-8c35-49b05f9ef834" providerId="ADAL" clId="{2BFB59C6-AD28-0441-B96C-D6C462D2B464}" dt="2023-07-07T07:47:10.414" v="621" actId="22"/>
          <ac:spMkLst>
            <pc:docMk/>
            <pc:sldMk cId="3528694040" sldId="291"/>
            <ac:spMk id="6" creationId="{91023230-C019-DDC5-F13A-57E8DE42A525}"/>
          </ac:spMkLst>
        </pc:spChg>
      </pc:sldChg>
      <pc:sldChg chg="addSp delSp modSp add mod modTransition">
        <pc:chgData name="Jordan Jones" userId="4f3112ff-7bf2-4ca6-8c35-49b05f9ef834" providerId="ADAL" clId="{2BFB59C6-AD28-0441-B96C-D6C462D2B464}" dt="2023-07-07T08:22:20.001" v="1389"/>
        <pc:sldMkLst>
          <pc:docMk/>
          <pc:sldMk cId="2333883513" sldId="292"/>
        </pc:sldMkLst>
        <pc:spChg chg="mod">
          <ac:chgData name="Jordan Jones" userId="4f3112ff-7bf2-4ca6-8c35-49b05f9ef834" providerId="ADAL" clId="{2BFB59C6-AD28-0441-B96C-D6C462D2B464}" dt="2023-07-07T07:49:40.006" v="695" actId="2711"/>
          <ac:spMkLst>
            <pc:docMk/>
            <pc:sldMk cId="2333883513" sldId="292"/>
            <ac:spMk id="3" creationId="{C593438B-DB8C-D8FA-6E58-C8C87F3F0DD4}"/>
          </ac:spMkLst>
        </pc:spChg>
        <pc:spChg chg="mod">
          <ac:chgData name="Jordan Jones" userId="4f3112ff-7bf2-4ca6-8c35-49b05f9ef834" providerId="ADAL" clId="{2BFB59C6-AD28-0441-B96C-D6C462D2B464}" dt="2023-07-07T07:47:26.241" v="661" actId="20577"/>
          <ac:spMkLst>
            <pc:docMk/>
            <pc:sldMk cId="2333883513" sldId="292"/>
            <ac:spMk id="4" creationId="{E62C8980-5D1A-90E1-1D8F-99AEA89C4A42}"/>
          </ac:spMkLst>
        </pc:spChg>
        <pc:picChg chg="add del mod">
          <ac:chgData name="Jordan Jones" userId="4f3112ff-7bf2-4ca6-8c35-49b05f9ef834" providerId="ADAL" clId="{2BFB59C6-AD28-0441-B96C-D6C462D2B464}" dt="2023-07-07T07:55:52.376" v="697" actId="21"/>
          <ac:picMkLst>
            <pc:docMk/>
            <pc:sldMk cId="2333883513" sldId="292"/>
            <ac:picMk id="2" creationId="{BE5AF61B-3EA2-2CA4-2AAC-5F002CAA9C89}"/>
          </ac:picMkLst>
        </pc:picChg>
      </pc:sldChg>
      <pc:sldChg chg="delSp modSp new mod ord modTransition modClrScheme chgLayout">
        <pc:chgData name="Jordan Jones" userId="4f3112ff-7bf2-4ca6-8c35-49b05f9ef834" providerId="ADAL" clId="{2BFB59C6-AD28-0441-B96C-D6C462D2B464}" dt="2023-07-07T08:22:17.079" v="1388"/>
        <pc:sldMkLst>
          <pc:docMk/>
          <pc:sldMk cId="3240306178" sldId="293"/>
        </pc:sldMkLst>
        <pc:spChg chg="mod ord">
          <ac:chgData name="Jordan Jones" userId="4f3112ff-7bf2-4ca6-8c35-49b05f9ef834" providerId="ADAL" clId="{2BFB59C6-AD28-0441-B96C-D6C462D2B464}" dt="2023-07-07T07:49:20.601" v="693" actId="1076"/>
          <ac:spMkLst>
            <pc:docMk/>
            <pc:sldMk cId="3240306178" sldId="293"/>
            <ac:spMk id="2" creationId="{EE405CFD-18CD-D376-5800-4223D89A1E7A}"/>
          </ac:spMkLst>
        </pc:spChg>
        <pc:spChg chg="del">
          <ac:chgData name="Jordan Jones" userId="4f3112ff-7bf2-4ca6-8c35-49b05f9ef834" providerId="ADAL" clId="{2BFB59C6-AD28-0441-B96C-D6C462D2B464}" dt="2023-07-07T07:48:48.869" v="674" actId="700"/>
          <ac:spMkLst>
            <pc:docMk/>
            <pc:sldMk cId="3240306178" sldId="293"/>
            <ac:spMk id="3" creationId="{3CFB5250-BED7-4C7C-58A4-5785E1A8964D}"/>
          </ac:spMkLst>
        </pc:spChg>
        <pc:spChg chg="del">
          <ac:chgData name="Jordan Jones" userId="4f3112ff-7bf2-4ca6-8c35-49b05f9ef834" providerId="ADAL" clId="{2BFB59C6-AD28-0441-B96C-D6C462D2B464}" dt="2023-07-07T07:48:48.869" v="674" actId="700"/>
          <ac:spMkLst>
            <pc:docMk/>
            <pc:sldMk cId="3240306178" sldId="293"/>
            <ac:spMk id="4" creationId="{E3B2F326-1785-6680-17E7-E664779FEFC1}"/>
          </ac:spMkLst>
        </pc:spChg>
      </pc:sldChg>
    </pc:docChg>
  </pc:docChgLst>
  <pc:docChgLst>
    <pc:chgData name="Jordan Jones" userId="4f3112ff-7bf2-4ca6-8c35-49b05f9ef834" providerId="ADAL" clId="{290A3F4C-3922-4D4F-ACEF-68337C7C2BD9}"/>
    <pc:docChg chg="custSel replTag">
      <pc:chgData name="Jordan Jones" userId="4f3112ff-7bf2-4ca6-8c35-49b05f9ef834" providerId="ADAL" clId="{290A3F4C-3922-4D4F-ACEF-68337C7C2BD9}" dt="2023-07-07T10:32:28.454"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D0B634-3542-214D-B3C3-81A10A08EAE8}" type="datetimeFigureOut">
              <a:rPr lang="en-US" smtClean="0"/>
              <a:t>7/7/2023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AFFA6-8DD2-0242-9293-3E95630C2AD5}" type="slidenum">
              <a:rPr lang="en-US" smtClean="0"/>
              <a:t>‹#›</a:t>
            </a:fld>
            <a:endParaRPr lang="en-US"/>
          </a:p>
        </p:txBody>
      </p:sp>
    </p:spTree>
    <p:extLst>
      <p:ext uri="{BB962C8B-B14F-4D97-AF65-F5344CB8AC3E}">
        <p14:creationId xmlns:p14="http://schemas.microsoft.com/office/powerpoint/2010/main" val="351407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5.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6.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7.jpe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16.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8.jpe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20.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9.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24.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10.jpe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28.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11.jpe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3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12.jpe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36.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13.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image" Target="../media/image14.jpe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4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15.jpe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48.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image" Target="../media/image16.jpe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17.jpe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56.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18.jpe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60.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19.jpe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64.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67.xml"/><Relationship Id="rId7" Type="http://schemas.openxmlformats.org/officeDocument/2006/relationships/image" Target="../media/image20.jpe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68.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21.jpe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7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22.jpe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7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train on a bridge&#10;&#10;Description automatically generated with medium confidence">
            <a:extLst>
              <a:ext uri="{FF2B5EF4-FFF2-40B4-BE49-F238E27FC236}">
                <a16:creationId xmlns:a16="http://schemas.microsoft.com/office/drawing/2014/main" id="{7B958D4B-648D-B19C-B931-743A0230FBE5}"/>
              </a:ext>
            </a:extLst>
          </p:cNvPr>
          <p:cNvPicPr>
            <a:picLocks noChangeAspect="1"/>
          </p:cNvPicPr>
          <p:nvPr userDrawn="1"/>
        </p:nvPicPr>
        <p:blipFill>
          <a:blip r:embed="rId2"/>
          <a:stretch>
            <a:fillRect/>
          </a:stretch>
        </p:blipFill>
        <p:spPr>
          <a:xfrm>
            <a:off x="0" y="6096"/>
            <a:ext cx="12192000" cy="6906768"/>
          </a:xfrm>
          <a:prstGeom prst="rect">
            <a:avLst/>
          </a:prstGeom>
        </p:spPr>
      </p:pic>
      <p:sp>
        <p:nvSpPr>
          <p:cNvPr id="9" name="Title 14">
            <a:extLst>
              <a:ext uri="{FF2B5EF4-FFF2-40B4-BE49-F238E27FC236}">
                <a16:creationId xmlns:a16="http://schemas.microsoft.com/office/drawing/2014/main" id="{DB985C5A-84C8-47BF-B9C1-A0144FE866F9}"/>
              </a:ext>
            </a:extLst>
          </p:cNvPr>
          <p:cNvSpPr>
            <a:spLocks noGrp="1"/>
          </p:cNvSpPr>
          <p:nvPr>
            <p:ph type="ctrTitle" hasCustomPrompt="1"/>
          </p:nvPr>
        </p:nvSpPr>
        <p:spPr>
          <a:xfrm>
            <a:off x="542544" y="363625"/>
            <a:ext cx="11189493" cy="666000"/>
          </a:xfrm>
          <a:prstGeom prst="rect">
            <a:avLst/>
          </a:prstGeom>
          <a:ln>
            <a:noFill/>
          </a:ln>
        </p:spPr>
        <p:txBody>
          <a:bodyPr>
            <a:noAutofit/>
          </a:bodyPr>
          <a:lstStyle>
            <a:lvl1pPr>
              <a:defRPr sz="4800" u="none">
                <a:latin typeface="Glypha LT Std" panose="02060503030505020204" pitchFamily="18" charset="77"/>
              </a:defRPr>
            </a:lvl1pPr>
          </a:lstStyle>
          <a:p>
            <a:pPr>
              <a:spcAft>
                <a:spcPts val="2300"/>
              </a:spcAft>
            </a:pPr>
            <a:r>
              <a:rPr lang="en-GB"/>
              <a:t>Presentation Title</a:t>
            </a:r>
          </a:p>
        </p:txBody>
      </p:sp>
      <p:sp>
        <p:nvSpPr>
          <p:cNvPr id="10" name="Subtitle 15">
            <a:extLst>
              <a:ext uri="{FF2B5EF4-FFF2-40B4-BE49-F238E27FC236}">
                <a16:creationId xmlns:a16="http://schemas.microsoft.com/office/drawing/2014/main" id="{1467FF12-6711-9EB3-CB4C-41F8FF051F91}"/>
              </a:ext>
            </a:extLst>
          </p:cNvPr>
          <p:cNvSpPr txBox="1">
            <a:spLocks/>
          </p:cNvSpPr>
          <p:nvPr userDrawn="1"/>
        </p:nvSpPr>
        <p:spPr>
          <a:xfrm>
            <a:off x="502445" y="1400400"/>
            <a:ext cx="11189493" cy="460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b="0" i="0">
              <a:latin typeface="Univers Light" panose="020B0403020202020204" pitchFamily="34" charset="0"/>
            </a:endParaRPr>
          </a:p>
        </p:txBody>
      </p:sp>
      <p:cxnSp>
        <p:nvCxnSpPr>
          <p:cNvPr id="13" name="Straight Connector 12">
            <a:extLst>
              <a:ext uri="{FF2B5EF4-FFF2-40B4-BE49-F238E27FC236}">
                <a16:creationId xmlns:a16="http://schemas.microsoft.com/office/drawing/2014/main" id="{07460D1B-D152-A92A-509A-16BB45F0A259}"/>
              </a:ext>
            </a:extLst>
          </p:cNvPr>
          <p:cNvCxnSpPr>
            <a:cxnSpLocks/>
          </p:cNvCxnSpPr>
          <p:nvPr userDrawn="1"/>
        </p:nvCxnSpPr>
        <p:spPr>
          <a:xfrm>
            <a:off x="542544" y="1048512"/>
            <a:ext cx="11189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E27ED17-3E3B-4EAE-AADA-C202E1F60192}"/>
              </a:ext>
            </a:extLst>
          </p:cNvPr>
          <p:cNvSpPr>
            <a:spLocks noGrp="1"/>
          </p:cNvSpPr>
          <p:nvPr>
            <p:ph type="body" sz="quarter" idx="10" hasCustomPrompt="1"/>
          </p:nvPr>
        </p:nvSpPr>
        <p:spPr>
          <a:xfrm>
            <a:off x="542925" y="1219200"/>
            <a:ext cx="11189112" cy="927100"/>
          </a:xfrm>
          <a:prstGeom prst="rect">
            <a:avLst/>
          </a:prstGeom>
        </p:spPr>
        <p:txBody>
          <a:bodyPr/>
          <a:lstStyle>
            <a:lvl1pPr marL="0" indent="0">
              <a:buNone/>
              <a:defRPr sz="2500" b="0" i="0">
                <a:latin typeface="Univers Light" panose="020B0403020202020204" pitchFamily="34" charset="0"/>
              </a:defRPr>
            </a:lvl1pPr>
          </a:lstStyle>
          <a:p>
            <a:pPr lvl="0"/>
            <a:r>
              <a:rPr lang="en-US"/>
              <a:t>Subheading</a:t>
            </a:r>
          </a:p>
        </p:txBody>
      </p:sp>
    </p:spTree>
    <p:extLst>
      <p:ext uri="{BB962C8B-B14F-4D97-AF65-F5344CB8AC3E}">
        <p14:creationId xmlns:p14="http://schemas.microsoft.com/office/powerpoint/2010/main" val="3442100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800 De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2" name="Picture Placeholder 3">
            <a:extLst>
              <a:ext uri="{FF2B5EF4-FFF2-40B4-BE49-F238E27FC236}">
                <a16:creationId xmlns:a16="http://schemas.microsoft.com/office/drawing/2014/main" id="{11465D14-C313-DEA5-3AF3-74132EFAC41B}"/>
              </a:ext>
            </a:extLst>
          </p:cNvPr>
          <p:cNvPicPr>
            <a:picLocks noRot="1" noMove="1" noResize="1" noEditPoints="1" noAdjustHandles="1" noChangeArrowheads="1" noChangeShapeType="1"/>
          </p:cNvPicPr>
          <p:nvPr userDrawn="1">
            <p:custDataLst>
              <p:tags r:id="rId4"/>
            </p:custDataLst>
          </p:nvPr>
        </p:nvPicPr>
        <p:blipFill rotWithShape="1">
          <a:blip r:embed="rId7" cstate="screen">
            <a:extLst>
              <a:ext uri="{28A0092B-C50C-407E-A947-70E740481C1C}">
                <a14:useLocalDpi xmlns:a14="http://schemas.microsoft.com/office/drawing/2010/main"/>
              </a:ext>
            </a:extLst>
          </a:blip>
          <a:src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2729146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iaduct Di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2" name="Picture Placeholder 3">
            <a:extLst>
              <a:ext uri="{FF2B5EF4-FFF2-40B4-BE49-F238E27FC236}">
                <a16:creationId xmlns:a16="http://schemas.microsoft.com/office/drawing/2014/main" id="{84521B19-B15A-4D64-5767-1E1A9576731D}"/>
              </a:ext>
            </a:extLst>
          </p:cNvPr>
          <p:cNvPicPr>
            <a:picLocks noRot="1" noMove="1" noResize="1" noEditPoints="1" noAdjustHandles="1" noChangeArrowheads="1" noChangeShapeType="1"/>
          </p:cNvPicPr>
          <p:nvPr userDrawn="1">
            <p:custDataLst>
              <p:tags r:id="rId4"/>
            </p:custDataLst>
          </p:nvPr>
        </p:nvPicPr>
        <p:blipFill rotWithShape="1">
          <a:blip r:embed="rId7" cstate="screen">
            <a:extLst>
              <a:ext uri="{28A0092B-C50C-407E-A947-70E740481C1C}">
                <a14:useLocalDpi xmlns:a14="http://schemas.microsoft.com/office/drawing/2010/main"/>
              </a:ext>
            </a:extLst>
          </a:blip>
          <a:src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3981757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addington Di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2" name="Picture Placeholder 3">
            <a:extLst>
              <a:ext uri="{FF2B5EF4-FFF2-40B4-BE49-F238E27FC236}">
                <a16:creationId xmlns:a16="http://schemas.microsoft.com/office/drawing/2014/main" id="{AB9AE529-88CB-7D2D-43F0-7D8F04804F6F}"/>
              </a:ext>
            </a:extLst>
          </p:cNvPr>
          <p:cNvPicPr>
            <a:picLocks noRot="1" noMove="1" noResize="1" noEditPoints="1" noAdjustHandles="1" noChangeArrowheads="1" noChangeShapeType="1"/>
          </p:cNvPicPr>
          <p:nvPr userDrawn="1">
            <p:custDataLst>
              <p:tags r:id="rId4"/>
            </p:custDataLst>
          </p:nvPr>
        </p:nvPicPr>
        <p:blipFill rotWithShape="1">
          <a:blip r:embed="rId7" cstate="screen">
            <a:extLst>
              <a:ext uri="{28A0092B-C50C-407E-A947-70E740481C1C}">
                <a14:useLocalDpi xmlns:a14="http://schemas.microsoft.com/office/drawing/2010/main"/>
              </a:ext>
            </a:extLst>
          </a:blip>
          <a:src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1624042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xford Di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2" name="Picture Placeholder 3">
            <a:extLst>
              <a:ext uri="{FF2B5EF4-FFF2-40B4-BE49-F238E27FC236}">
                <a16:creationId xmlns:a16="http://schemas.microsoft.com/office/drawing/2014/main" id="{409A0884-A18E-9905-A392-DD48C4C609BE}"/>
              </a:ext>
            </a:extLst>
          </p:cNvPr>
          <p:cNvPicPr>
            <a:picLocks noRot="1" noMove="1" noResize="1" noEditPoints="1" noAdjustHandles="1" noChangeArrowheads="1" noChangeShapeType="1"/>
          </p:cNvPicPr>
          <p:nvPr userDrawn="1">
            <p:custDataLst>
              <p:tags r:id="rId4"/>
            </p:custDataLst>
          </p:nvPr>
        </p:nvPicPr>
        <p:blipFill>
          <a:blip r:embed="rId7" cstate="screen">
            <a:extLst>
              <a:ext uri="{28A0092B-C50C-407E-A947-70E740481C1C}">
                <a14:useLocalDpi xmlns:a14="http://schemas.microsoft.com/office/drawing/2010/main"/>
              </a:ext>
            </a:extLst>
          </a:blip>
          <a:srcRect/>
          <a:stretch>
            <a:fill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3718016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untryside Di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2" name="Picture Placeholder 7">
            <a:extLst>
              <a:ext uri="{FF2B5EF4-FFF2-40B4-BE49-F238E27FC236}">
                <a16:creationId xmlns:a16="http://schemas.microsoft.com/office/drawing/2014/main" id="{380C5386-AFFF-09D6-BFF7-1504B250004E}"/>
              </a:ext>
            </a:extLst>
          </p:cNvPr>
          <p:cNvPicPr>
            <a:picLocks noRot="1" noMove="1" noResize="1" noEditPoints="1" noAdjustHandles="1" noChangeArrowheads="1" noChangeShapeType="1"/>
          </p:cNvPicPr>
          <p:nvPr userDrawn="1">
            <p:custDataLst>
              <p:tags r:id="rId4"/>
            </p:custDataLst>
          </p:nvPr>
        </p:nvPicPr>
        <p:blipFill rotWithShape="1">
          <a:blip r:embed="rId7" cstate="screen">
            <a:extLst>
              <a:ext uri="{28A0092B-C50C-407E-A947-70E740481C1C}">
                <a14:useLocalDpi xmlns:a14="http://schemas.microsoft.com/office/drawing/2010/main"/>
              </a:ext>
            </a:extLst>
          </a:blip>
          <a:src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594197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ath Spa Di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2" name="Picture Placeholder 30">
            <a:extLst>
              <a:ext uri="{FF2B5EF4-FFF2-40B4-BE49-F238E27FC236}">
                <a16:creationId xmlns:a16="http://schemas.microsoft.com/office/drawing/2014/main" id="{D163EE6E-F79F-B282-A9AD-FC61DFB2EBEF}"/>
              </a:ext>
            </a:extLst>
          </p:cNvPr>
          <p:cNvPicPr>
            <a:picLocks noRot="1" noMove="1" noResize="1" noEditPoints="1" noAdjustHandles="1" noChangeArrowheads="1" noChangeShapeType="1"/>
          </p:cNvPicPr>
          <p:nvPr userDrawn="1">
            <p:custDataLst>
              <p:tags r:id="rId4"/>
            </p:custDataLst>
          </p:nvPr>
        </p:nvPicPr>
        <p:blipFill rotWithShape="1">
          <a:blip r:embed="rId7" cstate="screen">
            <a:extLst>
              <a:ext uri="{28A0092B-C50C-407E-A947-70E740481C1C}">
                <a14:useLocalDpi xmlns:a14="http://schemas.microsoft.com/office/drawing/2010/main"/>
              </a:ext>
            </a:extLst>
          </a:blip>
          <a:src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4212323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icadilly Circus Di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2" name="Picture Placeholder 3">
            <a:extLst>
              <a:ext uri="{FF2B5EF4-FFF2-40B4-BE49-F238E27FC236}">
                <a16:creationId xmlns:a16="http://schemas.microsoft.com/office/drawing/2014/main" id="{F2AB8238-C8FC-1A4D-0B6E-4B62DD068429}"/>
              </a:ext>
            </a:extLst>
          </p:cNvPr>
          <p:cNvPicPr>
            <a:picLocks noRot="1" noMove="1" noResize="1" noEditPoints="1" noAdjustHandles="1" noChangeArrowheads="1" noChangeShapeType="1"/>
          </p:cNvPicPr>
          <p:nvPr userDrawn="1">
            <p:custDataLst>
              <p:tags r:id="rId4"/>
            </p:custDataLst>
          </p:nvPr>
        </p:nvPicPr>
        <p:blipFill rotWithShape="1">
          <a:blip r:embed="rId7" cstate="screen">
            <a:extLst>
              <a:ext uri="{28A0092B-C50C-407E-A947-70E740481C1C}">
                <a14:useLocalDpi xmlns:a14="http://schemas.microsoft.com/office/drawing/2010/main"/>
              </a:ext>
            </a:extLst>
          </a:blip>
          <a:src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1239498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Worcestershire Parkway Di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2" name="Picture Placeholder 3">
            <a:extLst>
              <a:ext uri="{FF2B5EF4-FFF2-40B4-BE49-F238E27FC236}">
                <a16:creationId xmlns:a16="http://schemas.microsoft.com/office/drawing/2014/main" id="{653DD1C3-9B9F-8DF8-0062-3621DAFEA026}"/>
              </a:ext>
            </a:extLst>
          </p:cNvPr>
          <p:cNvPicPr>
            <a:picLocks noRot="1" noMove="1" noResize="1" noEditPoints="1" noAdjustHandles="1" noChangeArrowheads="1" noChangeShapeType="1"/>
          </p:cNvPicPr>
          <p:nvPr userDrawn="1">
            <p:custDataLst>
              <p:tags r:id="rId4"/>
            </p:custDataLst>
          </p:nvPr>
        </p:nvPicPr>
        <p:blipFill rotWithShape="1">
          <a:blip r:embed="rId7" cstate="screen">
            <a:extLst>
              <a:ext uri="{28A0092B-C50C-407E-A947-70E740481C1C}">
                <a14:useLocalDpi xmlns:a14="http://schemas.microsoft.com/office/drawing/2010/main"/>
              </a:ext>
            </a:extLst>
          </a:blip>
          <a:src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944111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hops Di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2" name="Picture Placeholder 3">
            <a:extLst>
              <a:ext uri="{FF2B5EF4-FFF2-40B4-BE49-F238E27FC236}">
                <a16:creationId xmlns:a16="http://schemas.microsoft.com/office/drawing/2014/main" id="{08773B1E-6D44-1904-E289-FD9664FF8D28}"/>
              </a:ext>
            </a:extLst>
          </p:cNvPr>
          <p:cNvPicPr>
            <a:picLocks noRot="1" noMove="1" noResize="1" noEditPoints="1" noAdjustHandles="1" noChangeArrowheads="1" noChangeShapeType="1"/>
          </p:cNvPicPr>
          <p:nvPr userDrawn="1">
            <p:custDataLst>
              <p:tags r:id="rId4"/>
            </p:custDataLst>
          </p:nvPr>
        </p:nvPicPr>
        <p:blipFill rotWithShape="1">
          <a:blip r:embed="rId7" cstate="screen">
            <a:extLst>
              <a:ext uri="{28A0092B-C50C-407E-A947-70E740481C1C}">
                <a14:useLocalDpi xmlns:a14="http://schemas.microsoft.com/office/drawing/2010/main"/>
              </a:ext>
            </a:extLst>
          </a:blip>
          <a:src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421163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Maidenhead Di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2" name="Picture Placeholder 3">
            <a:extLst>
              <a:ext uri="{FF2B5EF4-FFF2-40B4-BE49-F238E27FC236}">
                <a16:creationId xmlns:a16="http://schemas.microsoft.com/office/drawing/2014/main" id="{B79ADB32-012E-A2EF-54BC-CBA8BE6128DB}"/>
              </a:ext>
            </a:extLst>
          </p:cNvPr>
          <p:cNvPicPr>
            <a:picLocks noRot="1" noMove="1" noResize="1" noEditPoints="1" noAdjustHandles="1" noChangeArrowheads="1" noChangeShapeType="1"/>
          </p:cNvPicPr>
          <p:nvPr userDrawn="1">
            <p:custDataLst>
              <p:tags r:id="rId4"/>
            </p:custDataLst>
          </p:nvPr>
        </p:nvPicPr>
        <p:blipFill rotWithShape="1">
          <a:blip r:embed="rId7" cstate="screen">
            <a:extLst>
              <a:ext uri="{28A0092B-C50C-407E-A947-70E740481C1C}">
                <a14:useLocalDpi xmlns:a14="http://schemas.microsoft.com/office/drawing/2010/main"/>
              </a:ext>
            </a:extLst>
          </a:blip>
          <a:src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1476937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EA2148-1E6D-5444-A5A1-C4CFD6682460}"/>
              </a:ext>
            </a:extLst>
          </p:cNvPr>
          <p:cNvSpPr>
            <a:spLocks noGrp="1"/>
          </p:cNvSpPr>
          <p:nvPr>
            <p:ph sz="half" idx="2"/>
          </p:nvPr>
        </p:nvSpPr>
        <p:spPr>
          <a:xfrm>
            <a:off x="6175758" y="1838325"/>
            <a:ext cx="5181600" cy="4386263"/>
          </a:xfrm>
          <a:prstGeom prst="rect">
            <a:avLst/>
          </a:prstGeom>
        </p:spPr>
        <p:txBody>
          <a:bodyPr/>
          <a:lstStyle>
            <a:lvl1pPr>
              <a:defRPr sz="1800" b="0" i="0">
                <a:latin typeface="Univers Light" panose="020B0403020202020204" pitchFamily="34" charset="0"/>
              </a:defRPr>
            </a:lvl1pPr>
            <a:lvl2pPr>
              <a:defRPr sz="1800" b="0" i="0">
                <a:latin typeface="Univers Light" panose="020B0403020202020204" pitchFamily="34" charset="0"/>
              </a:defRPr>
            </a:lvl2pPr>
            <a:lvl3pPr>
              <a:defRPr sz="1800" b="0" i="0">
                <a:latin typeface="Univers Light" panose="020B0403020202020204" pitchFamily="34" charset="0"/>
              </a:defRPr>
            </a:lvl3pPr>
            <a:lvl4pPr>
              <a:defRPr sz="1800" b="0" i="0">
                <a:latin typeface="Univers Light" panose="020B0403020202020204" pitchFamily="34" charset="0"/>
              </a:defRPr>
            </a:lvl4pPr>
            <a:lvl5pPr>
              <a:defRPr sz="1800" b="0" i="0">
                <a:latin typeface="Univers Light" panose="020B0403020202020204" pitchFamily="34" charset="0"/>
              </a:defRPr>
            </a:lvl5pPr>
          </a:lstStyle>
          <a:p>
            <a:pPr lvl="0"/>
            <a:r>
              <a:rPr lang="en-GB"/>
              <a:t>Click to edit Master text styles</a:t>
            </a:r>
          </a:p>
        </p:txBody>
      </p:sp>
      <p:sp>
        <p:nvSpPr>
          <p:cNvPr id="9" name="Content Placeholder 8">
            <a:extLst>
              <a:ext uri="{FF2B5EF4-FFF2-40B4-BE49-F238E27FC236}">
                <a16:creationId xmlns:a16="http://schemas.microsoft.com/office/drawing/2014/main" id="{D276BA60-9870-1EA3-5884-946CC76C37E8}"/>
              </a:ext>
            </a:extLst>
          </p:cNvPr>
          <p:cNvSpPr>
            <a:spLocks noGrp="1"/>
          </p:cNvSpPr>
          <p:nvPr>
            <p:ph sz="quarter" idx="10"/>
          </p:nvPr>
        </p:nvSpPr>
        <p:spPr>
          <a:xfrm>
            <a:off x="542544" y="1838325"/>
            <a:ext cx="5473700" cy="4386263"/>
          </a:xfrm>
          <a:prstGeom prst="rect">
            <a:avLst/>
          </a:prstGeom>
        </p:spPr>
        <p:txBody>
          <a:bodyPr/>
          <a:lstStyle>
            <a:lvl1pPr>
              <a:defRPr sz="1800" b="0" i="0">
                <a:latin typeface="Univers Light" panose="020B0403020202020204" pitchFamily="34" charset="0"/>
              </a:defRPr>
            </a:lvl1pPr>
            <a:lvl2pPr>
              <a:defRPr sz="1800" b="0" i="0">
                <a:latin typeface="Univers Light" panose="020B0403020202020204" pitchFamily="34" charset="0"/>
              </a:defRPr>
            </a:lvl2pPr>
            <a:lvl3pPr>
              <a:defRPr sz="1800" b="0" i="0">
                <a:latin typeface="Univers Light" panose="020B0403020202020204" pitchFamily="34" charset="0"/>
              </a:defRPr>
            </a:lvl3pPr>
            <a:lvl4pPr>
              <a:defRPr sz="1800" b="0" i="0">
                <a:latin typeface="Univers Light" panose="020B0403020202020204" pitchFamily="34" charset="0"/>
              </a:defRPr>
            </a:lvl4pPr>
            <a:lvl5pPr>
              <a:defRPr sz="1800" b="0" i="0">
                <a:latin typeface="Univers Light" panose="020B0403020202020204" pitchFamily="34" charset="0"/>
              </a:defRPr>
            </a:lvl5pPr>
          </a:lstStyle>
          <a:p>
            <a:pPr lvl="0"/>
            <a:r>
              <a:rPr lang="en-GB"/>
              <a:t>Click to edit Master text styles</a:t>
            </a:r>
          </a:p>
        </p:txBody>
      </p:sp>
      <p:sp>
        <p:nvSpPr>
          <p:cNvPr id="12" name="Title 11">
            <a:extLst>
              <a:ext uri="{FF2B5EF4-FFF2-40B4-BE49-F238E27FC236}">
                <a16:creationId xmlns:a16="http://schemas.microsoft.com/office/drawing/2014/main" id="{F8E8E871-D8EB-4A3C-BB24-2322EFA751B2}"/>
              </a:ext>
            </a:extLst>
          </p:cNvPr>
          <p:cNvSpPr>
            <a:spLocks noGrp="1"/>
          </p:cNvSpPr>
          <p:nvPr>
            <p:ph type="title"/>
          </p:nvPr>
        </p:nvSpPr>
        <p:spPr/>
        <p:txBody>
          <a:bodyPr/>
          <a:lstStyle/>
          <a:p>
            <a:r>
              <a:rPr lang="en-GB"/>
              <a:t>Click to edit Master title style</a:t>
            </a:r>
            <a:endParaRPr lang="en-US"/>
          </a:p>
        </p:txBody>
      </p:sp>
      <p:sp>
        <p:nvSpPr>
          <p:cNvPr id="14" name="Text Placeholder 13">
            <a:extLst>
              <a:ext uri="{FF2B5EF4-FFF2-40B4-BE49-F238E27FC236}">
                <a16:creationId xmlns:a16="http://schemas.microsoft.com/office/drawing/2014/main" id="{D0460F6B-89A0-BE1C-3395-65CBB5979ACA}"/>
              </a:ext>
            </a:extLst>
          </p:cNvPr>
          <p:cNvSpPr>
            <a:spLocks noGrp="1"/>
          </p:cNvSpPr>
          <p:nvPr>
            <p:ph type="body" sz="quarter" idx="11" hasCustomPrompt="1"/>
          </p:nvPr>
        </p:nvSpPr>
        <p:spPr>
          <a:xfrm>
            <a:off x="542544" y="1171566"/>
            <a:ext cx="11142663" cy="469900"/>
          </a:xfrm>
          <a:prstGeom prst="rect">
            <a:avLst/>
          </a:prstGeom>
        </p:spPr>
        <p:txBody>
          <a:bodyPr/>
          <a:lstStyle>
            <a:lvl1pPr marL="0" indent="0">
              <a:buNone/>
              <a:defRPr sz="2350" b="0" i="0">
                <a:latin typeface="Univers Light" panose="020B0403020202020204" pitchFamily="34" charset="0"/>
              </a:defRPr>
            </a:lvl1pPr>
          </a:lstStyle>
          <a:p>
            <a:pPr lvl="0"/>
            <a:r>
              <a:rPr lang="en-GB"/>
              <a:t>Subheading</a:t>
            </a:r>
          </a:p>
        </p:txBody>
      </p:sp>
    </p:spTree>
    <p:extLst>
      <p:ext uri="{BB962C8B-B14F-4D97-AF65-F5344CB8AC3E}">
        <p14:creationId xmlns:p14="http://schemas.microsoft.com/office/powerpoint/2010/main" val="628615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ardiff Di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2" name="Picture Placeholder 3">
            <a:extLst>
              <a:ext uri="{FF2B5EF4-FFF2-40B4-BE49-F238E27FC236}">
                <a16:creationId xmlns:a16="http://schemas.microsoft.com/office/drawing/2014/main" id="{19E3E884-9B70-2A60-A8ED-6C40375AC457}"/>
              </a:ext>
            </a:extLst>
          </p:cNvPr>
          <p:cNvPicPr>
            <a:picLocks noRot="1" noMove="1" noResize="1" noEditPoints="1" noAdjustHandles="1" noChangeArrowheads="1" noChangeShapeType="1"/>
          </p:cNvPicPr>
          <p:nvPr userDrawn="1">
            <p:custDataLst>
              <p:tags r:id="rId4"/>
            </p:custDataLst>
          </p:nvPr>
        </p:nvPicPr>
        <p:blipFill rotWithShape="1">
          <a:blip r:embed="rId7" cstate="screen">
            <a:extLst>
              <a:ext uri="{28A0092B-C50C-407E-A947-70E740481C1C}">
                <a14:useLocalDpi xmlns:a14="http://schemas.microsoft.com/office/drawing/2010/main"/>
              </a:ext>
            </a:extLst>
          </a:blip>
          <a:src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16973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xeter Di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2" name="Picture Placeholder 3">
            <a:extLst>
              <a:ext uri="{FF2B5EF4-FFF2-40B4-BE49-F238E27FC236}">
                <a16:creationId xmlns:a16="http://schemas.microsoft.com/office/drawing/2014/main" id="{64280003-E790-EB64-C8DB-A586BEA84824}"/>
              </a:ext>
            </a:extLst>
          </p:cNvPr>
          <p:cNvPicPr>
            <a:picLocks noRot="1" noMove="1" noResize="1" noEditPoints="1" noAdjustHandles="1" noChangeArrowheads="1" noChangeShapeType="1"/>
          </p:cNvPicPr>
          <p:nvPr userDrawn="1">
            <p:custDataLst>
              <p:tags r:id="rId4"/>
            </p:custDataLst>
          </p:nvPr>
        </p:nvPicPr>
        <p:blipFill rotWithShape="1">
          <a:blip r:embed="rId7" cstate="screen">
            <a:extLst>
              <a:ext uri="{28A0092B-C50C-407E-A947-70E740481C1C}">
                <a14:useLocalDpi xmlns:a14="http://schemas.microsoft.com/office/drawing/2010/main"/>
              </a:ext>
            </a:extLst>
          </a:blip>
          <a:src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801456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awlish Di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2" name="Picture Placeholder 3">
            <a:extLst>
              <a:ext uri="{FF2B5EF4-FFF2-40B4-BE49-F238E27FC236}">
                <a16:creationId xmlns:a16="http://schemas.microsoft.com/office/drawing/2014/main" id="{ADE3226A-D7F5-8D9A-7E49-4F9D3531279D}"/>
              </a:ext>
            </a:extLst>
          </p:cNvPr>
          <p:cNvPicPr>
            <a:picLocks noRot="1" noMove="1" noResize="1" noEditPoints="1" noAdjustHandles="1" noChangeArrowheads="1" noChangeShapeType="1"/>
          </p:cNvPicPr>
          <p:nvPr userDrawn="1">
            <p:custDataLst>
              <p:tags r:id="rId4"/>
            </p:custDataLst>
          </p:nvPr>
        </p:nvPicPr>
        <p:blipFill rotWithShape="1">
          <a:blip r:embed="rId7" cstate="screen">
            <a:extLst>
              <a:ext uri="{28A0092B-C50C-407E-A947-70E740481C1C}">
                <a14:useLocalDpi xmlns:a14="http://schemas.microsoft.com/office/drawing/2010/main"/>
              </a:ext>
            </a:extLst>
          </a:blip>
          <a:src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196052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enzance Di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2" name="Picture Placeholder 3">
            <a:extLst>
              <a:ext uri="{FF2B5EF4-FFF2-40B4-BE49-F238E27FC236}">
                <a16:creationId xmlns:a16="http://schemas.microsoft.com/office/drawing/2014/main" id="{8C0A8174-C07E-35E0-4DFA-92759282873D}"/>
              </a:ext>
            </a:extLst>
          </p:cNvPr>
          <p:cNvPicPr>
            <a:picLocks noRot="1" noMove="1" noResize="1" noEditPoints="1" noAdjustHandles="1" noChangeArrowheads="1" noChangeShapeType="1"/>
          </p:cNvPicPr>
          <p:nvPr userDrawn="1">
            <p:custDataLst>
              <p:tags r:id="rId4"/>
            </p:custDataLst>
          </p:nvPr>
        </p:nvPicPr>
        <p:blipFill rotWithShape="1">
          <a:blip r:embed="rId7" cstate="screen">
            <a:extLst>
              <a:ext uri="{28A0092B-C50C-407E-A947-70E740481C1C}">
                <a14:useLocalDpi xmlns:a14="http://schemas.microsoft.com/office/drawing/2010/main"/>
              </a:ext>
            </a:extLst>
          </a:blip>
          <a:src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3331752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Oxford River Di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7" name="Picture Placeholder 3">
            <a:extLst>
              <a:ext uri="{FF2B5EF4-FFF2-40B4-BE49-F238E27FC236}">
                <a16:creationId xmlns:a16="http://schemas.microsoft.com/office/drawing/2014/main" id="{31AB6D2E-A811-2A1E-8E76-BE793B01E0DA}"/>
              </a:ext>
            </a:extLst>
          </p:cNvPr>
          <p:cNvPicPr>
            <a:picLocks noRot="1" noMove="1" noResize="1" noEditPoints="1" noAdjustHandles="1" noChangeArrowheads="1" noChangeShapeType="1"/>
          </p:cNvPicPr>
          <p:nvPr userDrawn="1">
            <p:custDataLst>
              <p:tags r:id="rId4"/>
            </p:custDataLst>
          </p:nvPr>
        </p:nvPicPr>
        <p:blipFill rotWithShape="1">
          <a:blip r:embed="rId7" cstate="screen">
            <a:extLst>
              <a:ext uri="{28A0092B-C50C-407E-A947-70E740481C1C}">
                <a14:useLocalDpi xmlns:a14="http://schemas.microsoft.com/office/drawing/2010/main"/>
              </a:ext>
            </a:extLst>
          </a:blip>
          <a:src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3594512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each Di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2" name="Picture Placeholder 5" descr="Water next to the ocean&#10;&#10;Description automatically generated">
            <a:extLst>
              <a:ext uri="{FF2B5EF4-FFF2-40B4-BE49-F238E27FC236}">
                <a16:creationId xmlns:a16="http://schemas.microsoft.com/office/drawing/2014/main" id="{2FF9B744-5556-9ED8-0C30-D839D19309C8}"/>
              </a:ext>
            </a:extLst>
          </p:cNvPr>
          <p:cNvPicPr>
            <a:picLocks noRot="1" noMove="1" noResize="1" noEditPoints="1" noAdjustHandles="1" noChangeArrowheads="1" noChangeShapeType="1"/>
          </p:cNvPicPr>
          <p:nvPr userDrawn="1">
            <p:custDataLst>
              <p:tags r:id="rId4"/>
            </p:custDataLst>
          </p:nvPr>
        </p:nvPicPr>
        <p:blipFill>
          <a:blip r:embed="rId7" cstate="screen">
            <a:extLst>
              <a:ext uri="{28A0092B-C50C-407E-A947-70E740481C1C}">
                <a14:useLocalDpi xmlns:a14="http://schemas.microsoft.com/office/drawing/2010/main"/>
              </a:ext>
            </a:extLst>
          </a:blip>
          <a:srcRect/>
          <a:stretch>
            <a:fill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1426620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Village Di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2" name="Picture Placeholder 4" descr="A view of a house&#10;&#10;Description automatically generated">
            <a:extLst>
              <a:ext uri="{FF2B5EF4-FFF2-40B4-BE49-F238E27FC236}">
                <a16:creationId xmlns:a16="http://schemas.microsoft.com/office/drawing/2014/main" id="{0E278594-F497-CCC2-6DC4-590580183392}"/>
              </a:ext>
            </a:extLst>
          </p:cNvPr>
          <p:cNvPicPr>
            <a:picLocks noRot="1" noMove="1" noResize="1" noEditPoints="1" noAdjustHandles="1" noChangeArrowheads="1" noChangeShapeType="1"/>
          </p:cNvPicPr>
          <p:nvPr userDrawn="1">
            <p:custDataLst>
              <p:tags r:id="rId4"/>
            </p:custDataLst>
          </p:nvPr>
        </p:nvPicPr>
        <p:blipFill>
          <a:blip r:embed="rId7" cstate="screen">
            <a:extLst>
              <a:ext uri="{28A0092B-C50C-407E-A947-70E740481C1C}">
                <a14:useLocalDpi xmlns:a14="http://schemas.microsoft.com/office/drawing/2010/main"/>
              </a:ext>
            </a:extLst>
          </a:blip>
          <a:srcRect/>
          <a:stretch>
            <a:fill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2669852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acecource Divider">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20" name="Picture Placeholder 4" descr="A group of people in a field&#10;&#10;Description automatically generated">
            <a:extLst>
              <a:ext uri="{FF2B5EF4-FFF2-40B4-BE49-F238E27FC236}">
                <a16:creationId xmlns:a16="http://schemas.microsoft.com/office/drawing/2014/main" id="{8E90C169-08FC-230C-458E-B816AFDBFF9A}"/>
              </a:ext>
            </a:extLst>
          </p:cNvPr>
          <p:cNvPicPr>
            <a:picLocks noRot="1" noMove="1" noResize="1" noEditPoints="1" noAdjustHandles="1" noChangeArrowheads="1" noChangeShapeType="1"/>
          </p:cNvPicPr>
          <p:nvPr userDrawn="1">
            <p:custDataLst>
              <p:tags r:id="rId4"/>
            </p:custDataLst>
          </p:nvPr>
        </p:nvPicPr>
        <p:blipFill rotWithShape="1">
          <a:blip r:embed="rId7" cstate="screen">
            <a:extLst>
              <a:ext uri="{28A0092B-C50C-407E-A947-70E740481C1C}">
                <a14:useLocalDpi xmlns:a14="http://schemas.microsoft.com/office/drawing/2010/main"/>
              </a:ext>
            </a:extLst>
          </a:blip>
          <a:srcRect/>
          <a:stretch/>
        </p:blipFill>
        <p:spPr>
          <a:xfrm>
            <a:off x="4076700" y="0"/>
            <a:ext cx="8115300" cy="6858000"/>
          </a:xfrm>
          <a:prstGeom prst="rect">
            <a:avLst/>
          </a:prstGeom>
        </p:spPr>
      </p:pic>
    </p:spTree>
    <p:custDataLst>
      <p:tags r:id="rId1"/>
    </p:custDataLst>
    <p:extLst>
      <p:ext uri="{BB962C8B-B14F-4D97-AF65-F5344CB8AC3E}">
        <p14:creationId xmlns:p14="http://schemas.microsoft.com/office/powerpoint/2010/main" val="754478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EA2148-1E6D-5444-A5A1-C4CFD6682460}"/>
              </a:ext>
            </a:extLst>
          </p:cNvPr>
          <p:cNvSpPr>
            <a:spLocks noGrp="1"/>
          </p:cNvSpPr>
          <p:nvPr>
            <p:ph sz="half" idx="2"/>
          </p:nvPr>
        </p:nvSpPr>
        <p:spPr>
          <a:xfrm>
            <a:off x="542544" y="1825625"/>
            <a:ext cx="10811256" cy="4351338"/>
          </a:xfrm>
          <a:prstGeom prst="rect">
            <a:avLst/>
          </a:prstGeom>
        </p:spPr>
        <p:txBody>
          <a:bodyPr/>
          <a:lstStyle>
            <a:lvl1pPr>
              <a:defRPr sz="1800" b="0" i="0">
                <a:latin typeface="Univers Light" panose="020B0403020202020204" pitchFamily="34" charset="0"/>
              </a:defRPr>
            </a:lvl1pPr>
            <a:lvl2pPr>
              <a:defRPr sz="1800" b="0" i="0">
                <a:latin typeface="Univers Light" panose="020B0403020202020204" pitchFamily="34" charset="0"/>
              </a:defRPr>
            </a:lvl2pPr>
            <a:lvl3pPr>
              <a:defRPr sz="1800" b="0" i="0">
                <a:latin typeface="Univers Light" panose="020B0403020202020204" pitchFamily="34" charset="0"/>
              </a:defRPr>
            </a:lvl3pPr>
            <a:lvl4pPr>
              <a:defRPr sz="1800" b="0" i="0">
                <a:latin typeface="Univers Light" panose="020B0403020202020204" pitchFamily="34" charset="0"/>
              </a:defRPr>
            </a:lvl4pPr>
            <a:lvl5pPr>
              <a:defRPr sz="1800" b="0" i="0">
                <a:latin typeface="Univers Light" panose="020B0403020202020204" pitchFamily="34" charset="0"/>
              </a:defRPr>
            </a:lvl5pPr>
          </a:lstStyle>
          <a:p>
            <a:pPr lvl="0"/>
            <a:r>
              <a:rPr lang="en-GB"/>
              <a:t>Click to edit Master text styles</a:t>
            </a:r>
          </a:p>
        </p:txBody>
      </p:sp>
      <p:sp>
        <p:nvSpPr>
          <p:cNvPr id="12" name="Title 11">
            <a:extLst>
              <a:ext uri="{FF2B5EF4-FFF2-40B4-BE49-F238E27FC236}">
                <a16:creationId xmlns:a16="http://schemas.microsoft.com/office/drawing/2014/main" id="{F8E8E871-D8EB-4A3C-BB24-2322EFA751B2}"/>
              </a:ext>
            </a:extLst>
          </p:cNvPr>
          <p:cNvSpPr>
            <a:spLocks noGrp="1"/>
          </p:cNvSpPr>
          <p:nvPr>
            <p:ph type="title"/>
          </p:nvPr>
        </p:nvSpPr>
        <p:spPr/>
        <p:txBody>
          <a:bodyPr/>
          <a:lstStyle/>
          <a:p>
            <a:r>
              <a:rPr lang="en-GB"/>
              <a:t>Click to edit Master title style</a:t>
            </a:r>
            <a:endParaRPr lang="en-US"/>
          </a:p>
        </p:txBody>
      </p:sp>
      <p:sp>
        <p:nvSpPr>
          <p:cNvPr id="14" name="Text Placeholder 13">
            <a:extLst>
              <a:ext uri="{FF2B5EF4-FFF2-40B4-BE49-F238E27FC236}">
                <a16:creationId xmlns:a16="http://schemas.microsoft.com/office/drawing/2014/main" id="{D0460F6B-89A0-BE1C-3395-65CBB5979ACA}"/>
              </a:ext>
            </a:extLst>
          </p:cNvPr>
          <p:cNvSpPr>
            <a:spLocks noGrp="1"/>
          </p:cNvSpPr>
          <p:nvPr>
            <p:ph type="body" sz="quarter" idx="11" hasCustomPrompt="1"/>
          </p:nvPr>
        </p:nvSpPr>
        <p:spPr>
          <a:xfrm>
            <a:off x="542544" y="1171566"/>
            <a:ext cx="11142663" cy="469900"/>
          </a:xfrm>
          <a:prstGeom prst="rect">
            <a:avLst/>
          </a:prstGeom>
        </p:spPr>
        <p:txBody>
          <a:bodyPr/>
          <a:lstStyle>
            <a:lvl1pPr marL="0" indent="0">
              <a:buNone/>
              <a:defRPr sz="2350" b="0" i="0">
                <a:latin typeface="Univers Light" panose="020B0403020202020204" pitchFamily="34" charset="0"/>
              </a:defRPr>
            </a:lvl1pPr>
          </a:lstStyle>
          <a:p>
            <a:pPr lvl="0"/>
            <a:r>
              <a:rPr lang="en-GB"/>
              <a:t>Subheading</a:t>
            </a:r>
          </a:p>
        </p:txBody>
      </p:sp>
    </p:spTree>
    <p:extLst>
      <p:ext uri="{BB962C8B-B14F-4D97-AF65-F5344CB8AC3E}">
        <p14:creationId xmlns:p14="http://schemas.microsoft.com/office/powerpoint/2010/main" val="2254197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EE35EEF-C563-3948-2B48-BA30BBEA87E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40134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092CDE-BF7F-B4A4-F4DD-B12BFD32DDE1}"/>
              </a:ext>
            </a:extLst>
          </p:cNvPr>
          <p:cNvSpPr>
            <a:spLocks noGrp="1"/>
          </p:cNvSpPr>
          <p:nvPr>
            <p:ph idx="1"/>
          </p:nvPr>
        </p:nvSpPr>
        <p:spPr>
          <a:xfrm>
            <a:off x="5183188" y="1261872"/>
            <a:ext cx="6172200" cy="4599178"/>
          </a:xfrm>
          <a:prstGeom prst="rect">
            <a:avLst/>
          </a:prstGeom>
        </p:spPr>
        <p:txBody>
          <a:bodyPr/>
          <a:lstStyle>
            <a:lvl1pPr algn="l">
              <a:defRPr sz="1800" b="0" i="0">
                <a:latin typeface="Univers Light" panose="020B0403020202020204" pitchFamily="34" charset="0"/>
              </a:defRPr>
            </a:lvl1pPr>
            <a:lvl2pPr algn="l">
              <a:defRPr sz="1800" b="0" i="0">
                <a:latin typeface="Univers Light" panose="020B0403020202020204" pitchFamily="34" charset="0"/>
              </a:defRPr>
            </a:lvl2pPr>
            <a:lvl3pPr algn="l">
              <a:defRPr sz="1800" b="0" i="0">
                <a:latin typeface="Univers Light" panose="020B0403020202020204" pitchFamily="34" charset="0"/>
              </a:defRPr>
            </a:lvl3pPr>
            <a:lvl4pPr algn="l">
              <a:defRPr sz="1800" b="0" i="0">
                <a:latin typeface="Univers Light" panose="020B0403020202020204" pitchFamily="34" charset="0"/>
              </a:defRPr>
            </a:lvl4pPr>
            <a:lvl5pPr algn="l">
              <a:defRPr sz="1800" b="0" i="0">
                <a:latin typeface="Univers Light" panose="020B0403020202020204" pitchFamily="34" charset="0"/>
              </a:defRPr>
            </a:lvl5pPr>
            <a:lvl6pPr>
              <a:defRPr sz="2000"/>
            </a:lvl6pPr>
            <a:lvl7pPr>
              <a:defRPr sz="2000"/>
            </a:lvl7pPr>
            <a:lvl8pPr>
              <a:defRPr sz="2000"/>
            </a:lvl8pPr>
            <a:lvl9pPr>
              <a:defRPr sz="2000"/>
            </a:lvl9pPr>
          </a:lstStyle>
          <a:p>
            <a:pPr lvl="0"/>
            <a:r>
              <a:rPr lang="en-GB"/>
              <a:t>Click to edit Master text styles</a:t>
            </a:r>
          </a:p>
        </p:txBody>
      </p:sp>
      <p:sp>
        <p:nvSpPr>
          <p:cNvPr id="4" name="Text Placeholder 3">
            <a:extLst>
              <a:ext uri="{FF2B5EF4-FFF2-40B4-BE49-F238E27FC236}">
                <a16:creationId xmlns:a16="http://schemas.microsoft.com/office/drawing/2014/main" id="{A706BC01-5882-1E42-4984-DACEB6459AFD}"/>
              </a:ext>
            </a:extLst>
          </p:cNvPr>
          <p:cNvSpPr>
            <a:spLocks noGrp="1"/>
          </p:cNvSpPr>
          <p:nvPr>
            <p:ph type="body" sz="half" idx="2"/>
          </p:nvPr>
        </p:nvSpPr>
        <p:spPr>
          <a:xfrm>
            <a:off x="839788" y="1269810"/>
            <a:ext cx="3932237" cy="4599178"/>
          </a:xfrm>
          <a:prstGeom prst="rect">
            <a:avLst/>
          </a:prstGeom>
        </p:spPr>
        <p:txBody>
          <a:bodyPr/>
          <a:lstStyle>
            <a:lvl1pPr marL="0" indent="0">
              <a:buNone/>
              <a:defRPr sz="1800" b="0" i="0">
                <a:latin typeface="Univers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Title 7">
            <a:extLst>
              <a:ext uri="{FF2B5EF4-FFF2-40B4-BE49-F238E27FC236}">
                <a16:creationId xmlns:a16="http://schemas.microsoft.com/office/drawing/2014/main" id="{2E4B4D39-7251-5267-61CF-5B8891494A6F}"/>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129940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4BFC8FF-F78D-5816-64F9-FDCE12FE367C}"/>
              </a:ext>
            </a:extLst>
          </p:cNvPr>
          <p:cNvSpPr>
            <a:spLocks noGrp="1"/>
          </p:cNvSpPr>
          <p:nvPr>
            <p:ph type="pic" idx="1"/>
          </p:nvPr>
        </p:nvSpPr>
        <p:spPr>
          <a:xfrm>
            <a:off x="5180012" y="1231392"/>
            <a:ext cx="6172200" cy="4616940"/>
          </a:xfrm>
          <a:prstGeom prst="rect">
            <a:avLst/>
          </a:prstGeom>
        </p:spPr>
        <p:txBody>
          <a:bodyPr/>
          <a:lstStyle>
            <a:lvl1pPr marL="0" indent="0">
              <a:buNone/>
              <a:defRPr sz="1800" b="0" i="0">
                <a:latin typeface="Univers Light" panose="020B04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8E5891-F9A7-C54B-3852-A4BEFAB4E598}"/>
              </a:ext>
            </a:extLst>
          </p:cNvPr>
          <p:cNvSpPr>
            <a:spLocks noGrp="1"/>
          </p:cNvSpPr>
          <p:nvPr>
            <p:ph type="body" sz="half" idx="2"/>
          </p:nvPr>
        </p:nvSpPr>
        <p:spPr>
          <a:xfrm>
            <a:off x="839788" y="1252048"/>
            <a:ext cx="3932237" cy="4616940"/>
          </a:xfrm>
          <a:prstGeom prst="rect">
            <a:avLst/>
          </a:prstGeom>
        </p:spPr>
        <p:txBody>
          <a:bodyPr/>
          <a:lstStyle>
            <a:lvl1pPr marL="0" indent="0">
              <a:buNone/>
              <a:defRPr sz="1800" b="0" i="0">
                <a:latin typeface="Univers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Title 7">
            <a:extLst>
              <a:ext uri="{FF2B5EF4-FFF2-40B4-BE49-F238E27FC236}">
                <a16:creationId xmlns:a16="http://schemas.microsoft.com/office/drawing/2014/main" id="{C514BB89-44C1-72AD-F463-597FFDB8D45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687654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0E5135-9363-33C6-19A7-DE898AB0E606}"/>
              </a:ext>
            </a:extLst>
          </p:cNvPr>
          <p:cNvSpPr>
            <a:spLocks noGrp="1"/>
          </p:cNvSpPr>
          <p:nvPr>
            <p:ph type="dt" sz="half" idx="10"/>
          </p:nvPr>
        </p:nvSpPr>
        <p:spPr/>
        <p:txBody>
          <a:bodyPr/>
          <a:lstStyle/>
          <a:p>
            <a:fld id="{6C7BB61C-BE44-F14F-AD3A-8DF1F23A4C4A}" type="datetimeFigureOut">
              <a:rPr lang="en-US" smtClean="0"/>
              <a:t>7/7/2023</a:t>
            </a:fld>
            <a:endParaRPr lang="en-US"/>
          </a:p>
        </p:txBody>
      </p:sp>
      <p:sp>
        <p:nvSpPr>
          <p:cNvPr id="3" name="Footer Placeholder 2">
            <a:extLst>
              <a:ext uri="{FF2B5EF4-FFF2-40B4-BE49-F238E27FC236}">
                <a16:creationId xmlns:a16="http://schemas.microsoft.com/office/drawing/2014/main" id="{12D2F8CC-ABA7-C994-794E-6CF6C9A18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136F8D-E7CC-478D-660E-957B3263EB66}"/>
              </a:ext>
            </a:extLst>
          </p:cNvPr>
          <p:cNvSpPr>
            <a:spLocks noGrp="1"/>
          </p:cNvSpPr>
          <p:nvPr>
            <p:ph type="sldNum" sz="quarter" idx="12"/>
          </p:nvPr>
        </p:nvSpPr>
        <p:spPr/>
        <p:txBody>
          <a:bodyPr/>
          <a:lstStyle/>
          <a:p>
            <a:fld id="{A813EBB6-4E94-C443-943E-D554F6B1A658}" type="slidenum">
              <a:rPr lang="en-US" smtClean="0"/>
              <a:t>‹#›</a:t>
            </a:fld>
            <a:endParaRPr lang="en-US"/>
          </a:p>
        </p:txBody>
      </p:sp>
      <p:sp>
        <p:nvSpPr>
          <p:cNvPr id="5" name="Rectangle 4">
            <a:extLst>
              <a:ext uri="{FF2B5EF4-FFF2-40B4-BE49-F238E27FC236}">
                <a16:creationId xmlns:a16="http://schemas.microsoft.com/office/drawing/2014/main" id="{E69F7806-9A48-4BDB-A2CE-D063446DF9B5}"/>
              </a:ext>
            </a:extLst>
          </p:cNvPr>
          <p:cNvSpPr/>
          <p:nvPr userDrawn="1"/>
        </p:nvSpPr>
        <p:spPr>
          <a:xfrm>
            <a:off x="445008" y="890016"/>
            <a:ext cx="11283696" cy="2926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804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End page Bristo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9F7806-9A48-4BDB-A2CE-D063446DF9B5}"/>
              </a:ext>
            </a:extLst>
          </p:cNvPr>
          <p:cNvSpPr/>
          <p:nvPr userDrawn="1"/>
        </p:nvSpPr>
        <p:spPr>
          <a:xfrm>
            <a:off x="445008" y="890016"/>
            <a:ext cx="11283696" cy="2926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outdoor, hot air balloon, sky, aircraft&#10;&#10;Description automatically generated">
            <a:extLst>
              <a:ext uri="{FF2B5EF4-FFF2-40B4-BE49-F238E27FC236}">
                <a16:creationId xmlns:a16="http://schemas.microsoft.com/office/drawing/2014/main" id="{B23C6ABB-34DE-902A-7CE1-72A8EA1D4F80}"/>
              </a:ext>
            </a:extLst>
          </p:cNvPr>
          <p:cNvPicPr>
            <a:picLocks noChangeAspect="1"/>
          </p:cNvPicPr>
          <p:nvPr userDrawn="1"/>
        </p:nvPicPr>
        <p:blipFill rotWithShape="1">
          <a:blip r:embed="rId2"/>
          <a:srcRect l="-49" t="6213" r="49" b="1783"/>
          <a:stretch/>
        </p:blipFill>
        <p:spPr>
          <a:xfrm>
            <a:off x="-79248" y="-36576"/>
            <a:ext cx="12350496" cy="6355605"/>
          </a:xfrm>
          <a:prstGeom prst="rect">
            <a:avLst/>
          </a:prstGeom>
        </p:spPr>
      </p:pic>
      <p:sp>
        <p:nvSpPr>
          <p:cNvPr id="9" name="Title 8">
            <a:extLst>
              <a:ext uri="{FF2B5EF4-FFF2-40B4-BE49-F238E27FC236}">
                <a16:creationId xmlns:a16="http://schemas.microsoft.com/office/drawing/2014/main" id="{9D471FE9-2BD5-B15E-46D8-33EB6FD60152}"/>
              </a:ext>
            </a:extLst>
          </p:cNvPr>
          <p:cNvSpPr>
            <a:spLocks noGrp="1"/>
          </p:cNvSpPr>
          <p:nvPr>
            <p:ph type="title" hasCustomPrompt="1"/>
          </p:nvPr>
        </p:nvSpPr>
        <p:spPr>
          <a:xfrm>
            <a:off x="6382512" y="2187830"/>
            <a:ext cx="4450080" cy="744346"/>
          </a:xfrm>
        </p:spPr>
        <p:txBody>
          <a:bodyPr/>
          <a:lstStyle>
            <a:lvl1pPr algn="ctr">
              <a:defRPr sz="4000">
                <a:solidFill>
                  <a:schemeClr val="bg1"/>
                </a:solidFill>
              </a:defRPr>
            </a:lvl1pPr>
          </a:lstStyle>
          <a:p>
            <a:r>
              <a:rPr lang="en-GB"/>
              <a:t>Heading</a:t>
            </a:r>
            <a:endParaRPr lang="en-US"/>
          </a:p>
        </p:txBody>
      </p:sp>
    </p:spTree>
    <p:extLst>
      <p:ext uri="{BB962C8B-B14F-4D97-AF65-F5344CB8AC3E}">
        <p14:creationId xmlns:p14="http://schemas.microsoft.com/office/powerpoint/2010/main" val="3022783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rainbow Divider">
    <p:spTree>
      <p:nvGrpSpPr>
        <p:cNvPr id="1" name=""/>
        <p:cNvGrpSpPr/>
        <p:nvPr/>
      </p:nvGrpSpPr>
      <p:grpSpPr>
        <a:xfrm>
          <a:off x="0" y="0"/>
          <a:ext cx="0" cy="0"/>
          <a:chOff x="0" y="0"/>
          <a:chExt cx="0" cy="0"/>
        </a:xfrm>
      </p:grpSpPr>
      <p:pic>
        <p:nvPicPr>
          <p:cNvPr id="8" name="Picture 7" descr="A train on a bridge&#10;&#10;Description automatically generated with medium confidence">
            <a:extLst>
              <a:ext uri="{FF2B5EF4-FFF2-40B4-BE49-F238E27FC236}">
                <a16:creationId xmlns:a16="http://schemas.microsoft.com/office/drawing/2014/main" id="{17D9678A-A585-63AF-C7AE-4C59FD3B9BF2}"/>
              </a:ext>
            </a:extLst>
          </p:cNvPr>
          <p:cNvPicPr>
            <a:picLocks noChangeAspect="1"/>
          </p:cNvPicPr>
          <p:nvPr userDrawn="1"/>
        </p:nvPicPr>
        <p:blipFill>
          <a:blip r:embed="rId5"/>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A53DFD23-62BF-4DC9-B94B-86B9DBF2D50E}"/>
              </a:ext>
            </a:extLst>
          </p:cNvPr>
          <p:cNvGrpSpPr>
            <a:grpSpLocks noSelect="1"/>
          </p:cNvGrpSpPr>
          <p:nvPr userDrawn="1">
            <p:custDataLst>
              <p:tags r:id="rId2"/>
            </p:custDataLst>
          </p:nvPr>
        </p:nvGrpSpPr>
        <p:grpSpPr bwMode="auto">
          <a:xfrm>
            <a:off x="1477474" y="5833509"/>
            <a:ext cx="1126175" cy="617296"/>
            <a:chOff x="6376" y="2562"/>
            <a:chExt cx="1138" cy="637"/>
          </a:xfrm>
        </p:grpSpPr>
        <p:sp>
          <p:nvSpPr>
            <p:cNvPr id="12" name="AutoShape 3">
              <a:extLst>
                <a:ext uri="{FF2B5EF4-FFF2-40B4-BE49-F238E27FC236}">
                  <a16:creationId xmlns:a16="http://schemas.microsoft.com/office/drawing/2014/main" id="{3547F06B-789E-4D67-9C92-DB8F453C57A4}"/>
                </a:ext>
              </a:extLst>
            </p:cNvPr>
            <p:cNvSpPr>
              <a:spLocks noChangeAspect="1" noChangeArrowheads="1" noTextEdit="1"/>
            </p:cNvSpPr>
            <p:nvPr/>
          </p:nvSpPr>
          <p:spPr bwMode="auto">
            <a:xfrm>
              <a:off x="6376" y="2562"/>
              <a:ext cx="113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E473DE98-8BB1-4047-83D0-FA4787C3B9D1}"/>
                </a:ext>
              </a:extLst>
            </p:cNvPr>
            <p:cNvSpPr>
              <a:spLocks/>
            </p:cNvSpPr>
            <p:nvPr/>
          </p:nvSpPr>
          <p:spPr bwMode="auto">
            <a:xfrm>
              <a:off x="6630" y="2564"/>
              <a:ext cx="630" cy="633"/>
            </a:xfrm>
            <a:custGeom>
              <a:avLst/>
              <a:gdLst>
                <a:gd name="T0" fmla="*/ 455 w 630"/>
                <a:gd name="T1" fmla="*/ 421 h 633"/>
                <a:gd name="T2" fmla="*/ 314 w 630"/>
                <a:gd name="T3" fmla="*/ 0 h 633"/>
                <a:gd name="T4" fmla="*/ 175 w 630"/>
                <a:gd name="T5" fmla="*/ 421 h 633"/>
                <a:gd name="T6" fmla="*/ 70 w 630"/>
                <a:gd name="T7" fmla="*/ 105 h 633"/>
                <a:gd name="T8" fmla="*/ 0 w 630"/>
                <a:gd name="T9" fmla="*/ 105 h 633"/>
                <a:gd name="T10" fmla="*/ 175 w 630"/>
                <a:gd name="T11" fmla="*/ 633 h 633"/>
                <a:gd name="T12" fmla="*/ 314 w 630"/>
                <a:gd name="T13" fmla="*/ 210 h 633"/>
                <a:gd name="T14" fmla="*/ 455 w 630"/>
                <a:gd name="T15" fmla="*/ 633 h 633"/>
                <a:gd name="T16" fmla="*/ 630 w 630"/>
                <a:gd name="T17" fmla="*/ 105 h 633"/>
                <a:gd name="T18" fmla="*/ 560 w 630"/>
                <a:gd name="T19" fmla="*/ 105 h 633"/>
                <a:gd name="T20" fmla="*/ 455 w 630"/>
                <a:gd name="T21" fmla="*/ 421 h 633"/>
                <a:gd name="T22" fmla="*/ 455 w 630"/>
                <a:gd name="T23" fmla="*/ 42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633">
                  <a:moveTo>
                    <a:pt x="455" y="421"/>
                  </a:moveTo>
                  <a:lnTo>
                    <a:pt x="314" y="0"/>
                  </a:lnTo>
                  <a:lnTo>
                    <a:pt x="175" y="421"/>
                  </a:lnTo>
                  <a:lnTo>
                    <a:pt x="70" y="105"/>
                  </a:lnTo>
                  <a:lnTo>
                    <a:pt x="0" y="105"/>
                  </a:lnTo>
                  <a:lnTo>
                    <a:pt x="175" y="633"/>
                  </a:lnTo>
                  <a:lnTo>
                    <a:pt x="314" y="210"/>
                  </a:lnTo>
                  <a:lnTo>
                    <a:pt x="455" y="633"/>
                  </a:lnTo>
                  <a:lnTo>
                    <a:pt x="630" y="105"/>
                  </a:lnTo>
                  <a:lnTo>
                    <a:pt x="560" y="105"/>
                  </a:lnTo>
                  <a:lnTo>
                    <a:pt x="455" y="421"/>
                  </a:lnTo>
                  <a:lnTo>
                    <a:pt x="455" y="4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0B4BC1C5-E727-4257-8047-BA56E58DF223}"/>
                </a:ext>
              </a:extLst>
            </p:cNvPr>
            <p:cNvSpPr>
              <a:spLocks/>
            </p:cNvSpPr>
            <p:nvPr/>
          </p:nvSpPr>
          <p:spPr bwMode="auto">
            <a:xfrm>
              <a:off x="6376" y="2801"/>
              <a:ext cx="270" cy="299"/>
            </a:xfrm>
            <a:custGeom>
              <a:avLst/>
              <a:gdLst>
                <a:gd name="T0" fmla="*/ 112 w 134"/>
                <a:gd name="T1" fmla="*/ 58 h 148"/>
                <a:gd name="T2" fmla="*/ 74 w 134"/>
                <a:gd name="T3" fmla="*/ 58 h 148"/>
                <a:gd name="T4" fmla="*/ 74 w 134"/>
                <a:gd name="T5" fmla="*/ 90 h 148"/>
                <a:gd name="T6" fmla="*/ 101 w 134"/>
                <a:gd name="T7" fmla="*/ 90 h 148"/>
                <a:gd name="T8" fmla="*/ 101 w 134"/>
                <a:gd name="T9" fmla="*/ 105 h 148"/>
                <a:gd name="T10" fmla="*/ 74 w 134"/>
                <a:gd name="T11" fmla="*/ 115 h 148"/>
                <a:gd name="T12" fmla="*/ 33 w 134"/>
                <a:gd name="T13" fmla="*/ 74 h 148"/>
                <a:gd name="T14" fmla="*/ 74 w 134"/>
                <a:gd name="T15" fmla="*/ 33 h 148"/>
                <a:gd name="T16" fmla="*/ 101 w 134"/>
                <a:gd name="T17" fmla="*/ 43 h 148"/>
                <a:gd name="T18" fmla="*/ 115 w 134"/>
                <a:gd name="T19" fmla="*/ 13 h 148"/>
                <a:gd name="T20" fmla="*/ 74 w 134"/>
                <a:gd name="T21" fmla="*/ 0 h 148"/>
                <a:gd name="T22" fmla="*/ 0 w 134"/>
                <a:gd name="T23" fmla="*/ 74 h 148"/>
                <a:gd name="T24" fmla="*/ 74 w 134"/>
                <a:gd name="T25" fmla="*/ 148 h 148"/>
                <a:gd name="T26" fmla="*/ 134 w 134"/>
                <a:gd name="T27" fmla="*/ 117 h 148"/>
                <a:gd name="T28" fmla="*/ 134 w 134"/>
                <a:gd name="T29" fmla="*/ 58 h 148"/>
                <a:gd name="T30" fmla="*/ 112 w 134"/>
                <a:gd name="T3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8">
                  <a:moveTo>
                    <a:pt x="112" y="58"/>
                  </a:moveTo>
                  <a:cubicBezTo>
                    <a:pt x="74" y="58"/>
                    <a:pt x="74" y="58"/>
                    <a:pt x="74" y="58"/>
                  </a:cubicBezTo>
                  <a:cubicBezTo>
                    <a:pt x="74" y="90"/>
                    <a:pt x="74" y="90"/>
                    <a:pt x="74" y="90"/>
                  </a:cubicBezTo>
                  <a:cubicBezTo>
                    <a:pt x="101" y="90"/>
                    <a:pt x="101" y="90"/>
                    <a:pt x="101" y="90"/>
                  </a:cubicBezTo>
                  <a:cubicBezTo>
                    <a:pt x="101" y="105"/>
                    <a:pt x="101" y="105"/>
                    <a:pt x="101" y="105"/>
                  </a:cubicBezTo>
                  <a:cubicBezTo>
                    <a:pt x="94" y="111"/>
                    <a:pt x="84" y="115"/>
                    <a:pt x="74" y="115"/>
                  </a:cubicBezTo>
                  <a:cubicBezTo>
                    <a:pt x="51" y="115"/>
                    <a:pt x="33" y="97"/>
                    <a:pt x="33" y="74"/>
                  </a:cubicBezTo>
                  <a:cubicBezTo>
                    <a:pt x="33" y="51"/>
                    <a:pt x="51" y="33"/>
                    <a:pt x="74" y="33"/>
                  </a:cubicBezTo>
                  <a:cubicBezTo>
                    <a:pt x="84" y="33"/>
                    <a:pt x="94" y="37"/>
                    <a:pt x="101" y="43"/>
                  </a:cubicBezTo>
                  <a:cubicBezTo>
                    <a:pt x="115" y="13"/>
                    <a:pt x="115" y="13"/>
                    <a:pt x="115" y="13"/>
                  </a:cubicBezTo>
                  <a:cubicBezTo>
                    <a:pt x="103" y="5"/>
                    <a:pt x="89" y="0"/>
                    <a:pt x="74" y="0"/>
                  </a:cubicBezTo>
                  <a:cubicBezTo>
                    <a:pt x="33" y="0"/>
                    <a:pt x="0" y="33"/>
                    <a:pt x="0" y="74"/>
                  </a:cubicBezTo>
                  <a:cubicBezTo>
                    <a:pt x="0" y="115"/>
                    <a:pt x="33" y="148"/>
                    <a:pt x="74" y="148"/>
                  </a:cubicBezTo>
                  <a:cubicBezTo>
                    <a:pt x="99" y="148"/>
                    <a:pt x="120" y="136"/>
                    <a:pt x="134" y="117"/>
                  </a:cubicBezTo>
                  <a:cubicBezTo>
                    <a:pt x="134" y="58"/>
                    <a:pt x="134" y="58"/>
                    <a:pt x="134" y="58"/>
                  </a:cubicBezTo>
                  <a:cubicBezTo>
                    <a:pt x="112" y="58"/>
                    <a:pt x="112" y="58"/>
                    <a:pt x="112" y="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20DB91B9-DDFB-45DA-AF29-B07C2080AC04}"/>
                </a:ext>
              </a:extLst>
            </p:cNvPr>
            <p:cNvSpPr>
              <a:spLocks noEditPoints="1"/>
            </p:cNvSpPr>
            <p:nvPr/>
          </p:nvSpPr>
          <p:spPr bwMode="auto">
            <a:xfrm>
              <a:off x="7262" y="2811"/>
              <a:ext cx="252" cy="281"/>
            </a:xfrm>
            <a:custGeom>
              <a:avLst/>
              <a:gdLst>
                <a:gd name="T0" fmla="*/ 33 w 125"/>
                <a:gd name="T1" fmla="*/ 32 h 139"/>
                <a:gd name="T2" fmla="*/ 75 w 125"/>
                <a:gd name="T3" fmla="*/ 32 h 139"/>
                <a:gd name="T4" fmla="*/ 75 w 125"/>
                <a:gd name="T5" fmla="*/ 32 h 139"/>
                <a:gd name="T6" fmla="*/ 92 w 125"/>
                <a:gd name="T7" fmla="*/ 49 h 139"/>
                <a:gd name="T8" fmla="*/ 75 w 125"/>
                <a:gd name="T9" fmla="*/ 66 h 139"/>
                <a:gd name="T10" fmla="*/ 33 w 125"/>
                <a:gd name="T11" fmla="*/ 66 h 139"/>
                <a:gd name="T12" fmla="*/ 33 w 125"/>
                <a:gd name="T13" fmla="*/ 32 h 139"/>
                <a:gd name="T14" fmla="*/ 125 w 125"/>
                <a:gd name="T15" fmla="*/ 49 h 139"/>
                <a:gd name="T16" fmla="*/ 75 w 125"/>
                <a:gd name="T17" fmla="*/ 0 h 139"/>
                <a:gd name="T18" fmla="*/ 0 w 125"/>
                <a:gd name="T19" fmla="*/ 0 h 139"/>
                <a:gd name="T20" fmla="*/ 0 w 125"/>
                <a:gd name="T21" fmla="*/ 139 h 139"/>
                <a:gd name="T22" fmla="*/ 33 w 125"/>
                <a:gd name="T23" fmla="*/ 139 h 139"/>
                <a:gd name="T24" fmla="*/ 33 w 125"/>
                <a:gd name="T25" fmla="*/ 99 h 139"/>
                <a:gd name="T26" fmla="*/ 70 w 125"/>
                <a:gd name="T27" fmla="*/ 99 h 139"/>
                <a:gd name="T28" fmla="*/ 88 w 125"/>
                <a:gd name="T29" fmla="*/ 139 h 139"/>
                <a:gd name="T30" fmla="*/ 125 w 125"/>
                <a:gd name="T31" fmla="*/ 139 h 139"/>
                <a:gd name="T32" fmla="*/ 102 w 125"/>
                <a:gd name="T33" fmla="*/ 90 h 139"/>
                <a:gd name="T34" fmla="*/ 125 w 125"/>
                <a:gd name="T35"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39">
                  <a:moveTo>
                    <a:pt x="33" y="32"/>
                  </a:moveTo>
                  <a:cubicBezTo>
                    <a:pt x="75" y="32"/>
                    <a:pt x="75" y="32"/>
                    <a:pt x="75" y="32"/>
                  </a:cubicBezTo>
                  <a:cubicBezTo>
                    <a:pt x="75" y="32"/>
                    <a:pt x="75" y="32"/>
                    <a:pt x="75" y="32"/>
                  </a:cubicBezTo>
                  <a:cubicBezTo>
                    <a:pt x="84" y="32"/>
                    <a:pt x="92" y="40"/>
                    <a:pt x="92" y="49"/>
                  </a:cubicBezTo>
                  <a:cubicBezTo>
                    <a:pt x="92" y="58"/>
                    <a:pt x="84" y="65"/>
                    <a:pt x="75" y="66"/>
                  </a:cubicBezTo>
                  <a:cubicBezTo>
                    <a:pt x="33" y="66"/>
                    <a:pt x="33" y="66"/>
                    <a:pt x="33" y="66"/>
                  </a:cubicBezTo>
                  <a:cubicBezTo>
                    <a:pt x="33" y="32"/>
                    <a:pt x="33" y="32"/>
                    <a:pt x="33" y="32"/>
                  </a:cubicBezTo>
                  <a:close/>
                  <a:moveTo>
                    <a:pt x="125" y="49"/>
                  </a:moveTo>
                  <a:cubicBezTo>
                    <a:pt x="125" y="22"/>
                    <a:pt x="102" y="0"/>
                    <a:pt x="75" y="0"/>
                  </a:cubicBezTo>
                  <a:cubicBezTo>
                    <a:pt x="0" y="0"/>
                    <a:pt x="0" y="0"/>
                    <a:pt x="0" y="0"/>
                  </a:cubicBezTo>
                  <a:cubicBezTo>
                    <a:pt x="0" y="139"/>
                    <a:pt x="0" y="139"/>
                    <a:pt x="0" y="139"/>
                  </a:cubicBezTo>
                  <a:cubicBezTo>
                    <a:pt x="33" y="139"/>
                    <a:pt x="33" y="139"/>
                    <a:pt x="33" y="139"/>
                  </a:cubicBezTo>
                  <a:cubicBezTo>
                    <a:pt x="33" y="99"/>
                    <a:pt x="33" y="99"/>
                    <a:pt x="33" y="99"/>
                  </a:cubicBezTo>
                  <a:cubicBezTo>
                    <a:pt x="70" y="99"/>
                    <a:pt x="70" y="99"/>
                    <a:pt x="70" y="99"/>
                  </a:cubicBezTo>
                  <a:cubicBezTo>
                    <a:pt x="88" y="139"/>
                    <a:pt x="88" y="139"/>
                    <a:pt x="88" y="139"/>
                  </a:cubicBezTo>
                  <a:cubicBezTo>
                    <a:pt x="125" y="139"/>
                    <a:pt x="125" y="139"/>
                    <a:pt x="125" y="139"/>
                  </a:cubicBezTo>
                  <a:cubicBezTo>
                    <a:pt x="102" y="90"/>
                    <a:pt x="102" y="90"/>
                    <a:pt x="102" y="90"/>
                  </a:cubicBezTo>
                  <a:cubicBezTo>
                    <a:pt x="116" y="82"/>
                    <a:pt x="125" y="66"/>
                    <a:pt x="125" y="4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E297713A-D0CD-461D-991C-B4F3DE9509C4}"/>
              </a:ext>
            </a:extLst>
          </p:cNvPr>
          <p:cNvSpPr>
            <a:spLocks noRot="1" noMove="1" noResize="1" noAdjustHandles="1"/>
          </p:cNvSpPr>
          <p:nvPr userDrawn="1">
            <p:custDataLst>
              <p:tags r:id="rId3"/>
            </p:custDataLst>
          </p:nvPr>
        </p:nvSpPr>
        <p:spPr>
          <a:xfrm>
            <a:off x="0" y="0"/>
            <a:ext cx="4076700" cy="6858000"/>
          </a:xfrm>
          <a:prstGeom prst="rect">
            <a:avLst/>
          </a:prstGeom>
          <a:solidFill>
            <a:srgbClr val="053525"/>
          </a:solidFill>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pic>
        <p:nvPicPr>
          <p:cNvPr id="3" name="Picture 2" descr="A picture containing graphics, graphic design, logo, font&#10;&#10;Description automatically generated">
            <a:extLst>
              <a:ext uri="{FF2B5EF4-FFF2-40B4-BE49-F238E27FC236}">
                <a16:creationId xmlns:a16="http://schemas.microsoft.com/office/drawing/2014/main" id="{F6F3E566-B111-D8EC-4811-E0399CD55922}"/>
              </a:ext>
            </a:extLst>
          </p:cNvPr>
          <p:cNvPicPr>
            <a:picLocks noChangeAspect="1"/>
          </p:cNvPicPr>
          <p:nvPr userDrawn="1"/>
        </p:nvPicPr>
        <p:blipFill rotWithShape="1">
          <a:blip r:embed="rId6">
            <a:clrChange>
              <a:clrFrom>
                <a:srgbClr val="0B2D27"/>
              </a:clrFrom>
              <a:clrTo>
                <a:srgbClr val="0B2D27">
                  <a:alpha val="0"/>
                </a:srgbClr>
              </a:clrTo>
            </a:clrChange>
          </a:blip>
          <a:srcRect t="9717" b="34650"/>
          <a:stretch/>
        </p:blipFill>
        <p:spPr>
          <a:xfrm>
            <a:off x="659232" y="5136817"/>
            <a:ext cx="2743200" cy="1526111"/>
          </a:xfrm>
          <a:prstGeom prst="rect">
            <a:avLst/>
          </a:prstGeom>
        </p:spPr>
      </p:pic>
      <p:sp>
        <p:nvSpPr>
          <p:cNvPr id="4" name="Date Placeholder 3">
            <a:extLst>
              <a:ext uri="{FF2B5EF4-FFF2-40B4-BE49-F238E27FC236}">
                <a16:creationId xmlns:a16="http://schemas.microsoft.com/office/drawing/2014/main" id="{65F14534-92C4-4CC8-915B-B857E8E0CD2B}"/>
              </a:ext>
            </a:extLst>
          </p:cNvPr>
          <p:cNvSpPr>
            <a:spLocks noGrp="1"/>
          </p:cNvSpPr>
          <p:nvPr>
            <p:ph type="dt" sz="half" idx="10"/>
          </p:nvPr>
        </p:nvSpPr>
        <p:spPr/>
        <p:txBody>
          <a:bodyPr/>
          <a:lstStyle/>
          <a:p>
            <a:fld id="{1FCFFE47-BFE8-4943-91A6-8B0FBACB077E}" type="datetimeFigureOut">
              <a:rPr lang="en-GB" smtClean="0"/>
              <a:t>07/07/2023</a:t>
            </a:fld>
            <a:endParaRPr lang="en-GB"/>
          </a:p>
        </p:txBody>
      </p:sp>
      <p:sp>
        <p:nvSpPr>
          <p:cNvPr id="5" name="Footer Placeholder 4">
            <a:extLst>
              <a:ext uri="{FF2B5EF4-FFF2-40B4-BE49-F238E27FC236}">
                <a16:creationId xmlns:a16="http://schemas.microsoft.com/office/drawing/2014/main" id="{34DF0711-444E-44BC-8834-7A1C881E37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1F599A3-F1BB-4A7F-B558-FDF80A8CBB17}"/>
              </a:ext>
            </a:extLst>
          </p:cNvPr>
          <p:cNvSpPr>
            <a:spLocks noGrp="1"/>
          </p:cNvSpPr>
          <p:nvPr>
            <p:ph type="sldNum" sz="quarter" idx="12"/>
          </p:nvPr>
        </p:nvSpPr>
        <p:spPr/>
        <p:txBody>
          <a:bodyPr/>
          <a:lstStyle/>
          <a:p>
            <a:fld id="{EFEA38BB-BD41-41F5-9F85-024644D9AAC1}" type="slidenum">
              <a:rPr lang="en-GB" smtClean="0"/>
              <a:t>‹#›</a:t>
            </a:fld>
            <a:endParaRPr lang="en-GB"/>
          </a:p>
        </p:txBody>
      </p:sp>
      <p:sp>
        <p:nvSpPr>
          <p:cNvPr id="17" name="Rectangle 16">
            <a:extLst>
              <a:ext uri="{FF2B5EF4-FFF2-40B4-BE49-F238E27FC236}">
                <a16:creationId xmlns:a16="http://schemas.microsoft.com/office/drawing/2014/main" id="{D3C75BF6-82B6-4BB8-B1F5-7A5D759677E9}"/>
              </a:ext>
            </a:extLst>
          </p:cNvPr>
          <p:cNvSpPr/>
          <p:nvPr userDrawn="1"/>
        </p:nvSpPr>
        <p:spPr>
          <a:xfrm>
            <a:off x="3824287" y="1664494"/>
            <a:ext cx="616743" cy="104761"/>
          </a:xfrm>
          <a:prstGeom prst="rect">
            <a:avLst/>
          </a:prstGeom>
        </p:spPr>
        <p:txBody>
          <a:bodyPr wrap="square" lIns="0" tIns="0" rIns="0" bIns="0" rtlCol="0" anchor="ctr">
            <a:noAutofit/>
          </a:bodyPr>
          <a:lstStyle/>
          <a:p>
            <a:pPr algn="l"/>
            <a:endParaRPr lang="en-GB" sz="2000" b="1">
              <a:solidFill>
                <a:schemeClr val="accent1"/>
              </a:solidFill>
              <a:latin typeface="Glypha LT Std" panose="02060503030505020204" pitchFamily="18" charset="0"/>
            </a:endParaRPr>
          </a:p>
        </p:txBody>
      </p:sp>
    </p:spTree>
    <p:custDataLst>
      <p:tags r:id="rId1"/>
    </p:custDataLst>
    <p:extLst>
      <p:ext uri="{BB962C8B-B14F-4D97-AF65-F5344CB8AC3E}">
        <p14:creationId xmlns:p14="http://schemas.microsoft.com/office/powerpoint/2010/main" val="3581424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42510C3-3634-9793-D2BE-0CABED039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BB61C-BE44-F14F-AD3A-8DF1F23A4C4A}" type="datetimeFigureOut">
              <a:rPr lang="en-US" smtClean="0"/>
              <a:t>7/7/2023</a:t>
            </a:fld>
            <a:endParaRPr lang="en-US"/>
          </a:p>
        </p:txBody>
      </p:sp>
      <p:sp>
        <p:nvSpPr>
          <p:cNvPr id="6" name="Slide Number Placeholder 5">
            <a:extLst>
              <a:ext uri="{FF2B5EF4-FFF2-40B4-BE49-F238E27FC236}">
                <a16:creationId xmlns:a16="http://schemas.microsoft.com/office/drawing/2014/main" id="{BD281806-20C1-15DB-2957-B861097AEE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3EBB6-4E94-C443-943E-D554F6B1A658}" type="slidenum">
              <a:rPr lang="en-US" smtClean="0"/>
              <a:t>‹#›</a:t>
            </a:fld>
            <a:endParaRPr lang="en-US"/>
          </a:p>
        </p:txBody>
      </p:sp>
      <p:sp>
        <p:nvSpPr>
          <p:cNvPr id="7" name="Rectangle 6">
            <a:extLst>
              <a:ext uri="{FF2B5EF4-FFF2-40B4-BE49-F238E27FC236}">
                <a16:creationId xmlns:a16="http://schemas.microsoft.com/office/drawing/2014/main" id="{9420FD97-4BB8-B25C-7F8E-D77807B359D5}"/>
              </a:ext>
            </a:extLst>
          </p:cNvPr>
          <p:cNvSpPr/>
          <p:nvPr userDrawn="1"/>
        </p:nvSpPr>
        <p:spPr>
          <a:xfrm>
            <a:off x="-76199" y="6323096"/>
            <a:ext cx="12344398" cy="577587"/>
          </a:xfrm>
          <a:prstGeom prst="rect">
            <a:avLst/>
          </a:prstGeom>
          <a:solidFill>
            <a:srgbClr val="043525"/>
          </a:solidFill>
          <a:ln w="12700">
            <a:solidFill>
              <a:srgbClr val="043525"/>
            </a:solidFill>
          </a:ln>
        </p:spPr>
        <p:txBody>
          <a:bodyPr wrap="square" lIns="0" tIns="0" rIns="0" bIns="0" rtlCol="0" anchor="ctr">
            <a:noAutofit/>
          </a:bodyPr>
          <a:lstStyle/>
          <a:p>
            <a:pPr algn="l"/>
            <a:endParaRPr lang="en-US" sz="2000" b="1">
              <a:solidFill>
                <a:schemeClr val="accent1"/>
              </a:solidFill>
              <a:latin typeface="Glypha LT Std" panose="02060503030505020204" pitchFamily="18" charset="0"/>
            </a:endParaRPr>
          </a:p>
        </p:txBody>
      </p:sp>
      <p:pic>
        <p:nvPicPr>
          <p:cNvPr id="8" name="Picture 7" descr="A picture containing colorfulness, screenshot, graphics, graphic design&#10;&#10;Description automatically generated">
            <a:extLst>
              <a:ext uri="{FF2B5EF4-FFF2-40B4-BE49-F238E27FC236}">
                <a16:creationId xmlns:a16="http://schemas.microsoft.com/office/drawing/2014/main" id="{029FB021-B9C8-E1CE-C908-E433DC8D30EB}"/>
              </a:ext>
            </a:extLst>
          </p:cNvPr>
          <p:cNvPicPr>
            <a:picLocks noChangeAspect="1"/>
          </p:cNvPicPr>
          <p:nvPr userDrawn="1"/>
        </p:nvPicPr>
        <p:blipFill rotWithShape="1">
          <a:blip r:embed="rId29">
            <a:clrChange>
              <a:clrFrom>
                <a:srgbClr val="0B2D27"/>
              </a:clrFrom>
              <a:clrTo>
                <a:srgbClr val="0B2D27">
                  <a:alpha val="0"/>
                </a:srgbClr>
              </a:clrTo>
            </a:clrChange>
            <a:extLst>
              <a:ext uri="{28A0092B-C50C-407E-A947-70E740481C1C}">
                <a14:useLocalDpi xmlns:a14="http://schemas.microsoft.com/office/drawing/2010/main" val="0"/>
              </a:ext>
            </a:extLst>
          </a:blip>
          <a:srcRect t="33929" b="33599"/>
          <a:stretch/>
        </p:blipFill>
        <p:spPr>
          <a:xfrm>
            <a:off x="4713679" y="6317711"/>
            <a:ext cx="3130366" cy="571776"/>
          </a:xfrm>
          <a:prstGeom prst="rect">
            <a:avLst/>
          </a:prstGeom>
        </p:spPr>
      </p:pic>
      <p:cxnSp>
        <p:nvCxnSpPr>
          <p:cNvPr id="15" name="Straight Connector 14">
            <a:extLst>
              <a:ext uri="{FF2B5EF4-FFF2-40B4-BE49-F238E27FC236}">
                <a16:creationId xmlns:a16="http://schemas.microsoft.com/office/drawing/2014/main" id="{05E0BF1E-D54C-1420-1719-18B21249FC88}"/>
              </a:ext>
            </a:extLst>
          </p:cNvPr>
          <p:cNvCxnSpPr/>
          <p:nvPr userDrawn="1"/>
        </p:nvCxnSpPr>
        <p:spPr>
          <a:xfrm>
            <a:off x="542544" y="1048512"/>
            <a:ext cx="111434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tle Placeholder 19">
            <a:extLst>
              <a:ext uri="{FF2B5EF4-FFF2-40B4-BE49-F238E27FC236}">
                <a16:creationId xmlns:a16="http://schemas.microsoft.com/office/drawing/2014/main" id="{740554BE-0F09-C362-8C2D-E5F3F80C9873}"/>
              </a:ext>
            </a:extLst>
          </p:cNvPr>
          <p:cNvSpPr>
            <a:spLocks noGrp="1"/>
          </p:cNvSpPr>
          <p:nvPr>
            <p:ph type="title"/>
          </p:nvPr>
        </p:nvSpPr>
        <p:spPr>
          <a:xfrm>
            <a:off x="542544" y="365126"/>
            <a:ext cx="11143488" cy="609581"/>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287655309"/>
      </p:ext>
    </p:extLst>
  </p:cSld>
  <p:clrMap bg1="lt1" tx1="dk1" bg2="lt2" tx2="dk2" accent1="accent1" accent2="accent2" accent3="accent3" accent4="accent4" accent5="accent5" accent6="accent6" hlink="hlink" folHlink="folHlink"/>
  <p:sldLayoutIdLst>
    <p:sldLayoutId id="2147483649" r:id="rId1"/>
    <p:sldLayoutId id="2147483680" r:id="rId2"/>
    <p:sldLayoutId id="2147483652" r:id="rId3"/>
    <p:sldLayoutId id="2147483650" r:id="rId4"/>
    <p:sldLayoutId id="2147483656" r:id="rId5"/>
    <p:sldLayoutId id="2147483657" r:id="rId6"/>
    <p:sldLayoutId id="2147483655" r:id="rId7"/>
    <p:sldLayoutId id="2147483681"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70" r:id="rId18"/>
    <p:sldLayoutId id="2147483669"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Lst>
  <p:txStyles>
    <p:titleStyle>
      <a:lvl1pPr algn="l" defTabSz="914400" rtl="0" eaLnBrk="1" latinLnBrk="0" hangingPunct="1">
        <a:lnSpc>
          <a:spcPct val="90000"/>
        </a:lnSpc>
        <a:spcBef>
          <a:spcPct val="0"/>
        </a:spcBef>
        <a:buNone/>
        <a:defRPr sz="3600" kern="1200">
          <a:solidFill>
            <a:schemeClr val="tx1"/>
          </a:solidFill>
          <a:latin typeface="Glypha LT Std" panose="02060503030505020204"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E37B8-6EA8-A0AF-F598-09C511F61399}"/>
              </a:ext>
            </a:extLst>
          </p:cNvPr>
          <p:cNvSpPr>
            <a:spLocks noGrp="1"/>
          </p:cNvSpPr>
          <p:nvPr>
            <p:ph type="ctrTitle"/>
          </p:nvPr>
        </p:nvSpPr>
        <p:spPr/>
        <p:txBody>
          <a:bodyPr/>
          <a:lstStyle/>
          <a:p>
            <a:r>
              <a:rPr lang="en-US"/>
              <a:t>Bristol Temple Meads</a:t>
            </a:r>
          </a:p>
        </p:txBody>
      </p:sp>
      <p:sp>
        <p:nvSpPr>
          <p:cNvPr id="3" name="Text Placeholder 2">
            <a:extLst>
              <a:ext uri="{FF2B5EF4-FFF2-40B4-BE49-F238E27FC236}">
                <a16:creationId xmlns:a16="http://schemas.microsoft.com/office/drawing/2014/main" id="{46120689-9007-BDC5-9D46-2DED10531B3E}"/>
              </a:ext>
            </a:extLst>
          </p:cNvPr>
          <p:cNvSpPr>
            <a:spLocks noGrp="1"/>
          </p:cNvSpPr>
          <p:nvPr>
            <p:ph type="body" sz="quarter" idx="10"/>
          </p:nvPr>
        </p:nvSpPr>
        <p:spPr/>
        <p:txBody>
          <a:bodyPr/>
          <a:lstStyle/>
          <a:p>
            <a:r>
              <a:rPr lang="en-US"/>
              <a:t>Aspect – GWR’s LGBT+ Network</a:t>
            </a:r>
          </a:p>
        </p:txBody>
      </p:sp>
    </p:spTree>
    <p:extLst>
      <p:ext uri="{BB962C8B-B14F-4D97-AF65-F5344CB8AC3E}">
        <p14:creationId xmlns:p14="http://schemas.microsoft.com/office/powerpoint/2010/main" val="876025033"/>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405CFD-18CD-D376-5800-4223D89A1E7A}"/>
              </a:ext>
            </a:extLst>
          </p:cNvPr>
          <p:cNvSpPr>
            <a:spLocks noGrp="1"/>
          </p:cNvSpPr>
          <p:nvPr>
            <p:ph sz="half" idx="4294967295"/>
          </p:nvPr>
        </p:nvSpPr>
        <p:spPr>
          <a:xfrm>
            <a:off x="548268" y="1738002"/>
            <a:ext cx="11095463" cy="3381995"/>
          </a:xfrm>
          <a:prstGeom prst="rect">
            <a:avLst/>
          </a:prstGeom>
        </p:spPr>
        <p:txBody>
          <a:bodyPr/>
          <a:lstStyle/>
          <a:p>
            <a:pPr marL="0" indent="0" algn="l">
              <a:buNone/>
            </a:pPr>
            <a:r>
              <a:rPr lang="en-GB" sz="1800">
                <a:solidFill>
                  <a:srgbClr val="11100F"/>
                </a:solidFill>
                <a:effectLst/>
                <a:latin typeface="Univers Light" panose="020B0403020202020204" pitchFamily="34" charset="0"/>
              </a:rPr>
              <a:t>🌈 "It means getting to celebrate being my most authentic self and rejoicing in the identities of those around me." – Lexi</a:t>
            </a:r>
          </a:p>
          <a:p>
            <a:pPr marL="0" indent="0" algn="l">
              <a:buNone/>
            </a:pPr>
            <a:endParaRPr lang="en-GB" sz="1800">
              <a:solidFill>
                <a:srgbClr val="11100F"/>
              </a:solidFill>
              <a:effectLst/>
              <a:latin typeface="Univers Light" panose="020B0403020202020204" pitchFamily="34" charset="0"/>
            </a:endParaRPr>
          </a:p>
          <a:p>
            <a:pPr marL="0" indent="0" algn="l">
              <a:buNone/>
            </a:pPr>
            <a:r>
              <a:rPr lang="en-GB" sz="1800">
                <a:solidFill>
                  <a:srgbClr val="11100F"/>
                </a:solidFill>
                <a:effectLst/>
                <a:latin typeface="Univers Light" panose="020B0403020202020204" pitchFamily="34" charset="0"/>
              </a:rPr>
              <a:t>🌈 "Pride to me serves as a reminder of the battles we've fought and continue to face. Those before me marched and fought for our rights and lives. Today, I carry on that fight and stand in solidarity with those affected by a history of systemic homophobia and transphobia." – Katja</a:t>
            </a:r>
          </a:p>
          <a:p>
            <a:pPr marL="0" indent="0" algn="l">
              <a:buNone/>
            </a:pPr>
            <a:endParaRPr lang="en-GB" sz="1800">
              <a:solidFill>
                <a:srgbClr val="11100F"/>
              </a:solidFill>
              <a:effectLst/>
              <a:latin typeface="Univers Light" panose="020B0403020202020204" pitchFamily="34" charset="0"/>
            </a:endParaRPr>
          </a:p>
          <a:p>
            <a:pPr marL="0" indent="0" algn="l">
              <a:buNone/>
            </a:pPr>
            <a:r>
              <a:rPr lang="en-GB" sz="1800">
                <a:solidFill>
                  <a:srgbClr val="11100F"/>
                </a:solidFill>
                <a:effectLst/>
                <a:latin typeface="Univers Light" panose="020B0403020202020204" pitchFamily="34" charset="0"/>
              </a:rPr>
              <a:t>🌈 "To me, it means being able to be completely and unapologetically myself, free from judgment. It signifies that while we have come a long way, there's still progress to be made. We are here and we are here to stay." - Frank</a:t>
            </a:r>
          </a:p>
          <a:p>
            <a:pPr marL="0" indent="0">
              <a:buNone/>
            </a:pPr>
            <a:endParaRPr lang="en-US"/>
          </a:p>
        </p:txBody>
      </p:sp>
    </p:spTree>
    <p:extLst>
      <p:ext uri="{BB962C8B-B14F-4D97-AF65-F5344CB8AC3E}">
        <p14:creationId xmlns:p14="http://schemas.microsoft.com/office/powerpoint/2010/main" val="3240306178"/>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spd="slow" advClick="0" advTm="3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93438B-DB8C-D8FA-6E58-C8C87F3F0DD4}"/>
              </a:ext>
            </a:extLst>
          </p:cNvPr>
          <p:cNvSpPr>
            <a:spLocks noGrp="1"/>
          </p:cNvSpPr>
          <p:nvPr>
            <p:ph sz="quarter" idx="10"/>
          </p:nvPr>
        </p:nvSpPr>
        <p:spPr>
          <a:xfrm>
            <a:off x="542544" y="1838325"/>
            <a:ext cx="11142662" cy="4386263"/>
          </a:xfrm>
        </p:spPr>
        <p:txBody>
          <a:bodyPr/>
          <a:lstStyle/>
          <a:p>
            <a:pPr marL="0" indent="0" algn="l">
              <a:buNone/>
            </a:pPr>
            <a:r>
              <a:rPr lang="en-GB">
                <a:solidFill>
                  <a:srgbClr val="11100F"/>
                </a:solidFill>
                <a:effectLst/>
              </a:rPr>
              <a:t>Allies play a vital role in supporting the LGBT+ community and other marginalised groups. But being an ally goes beyond just avoiding homophobia or transphobia. It means actively learning about and standing up for LGBT+ people. Allies use their privileged voices to advocate for equality and justice.</a:t>
            </a:r>
          </a:p>
          <a:p>
            <a:pPr marL="0" indent="0" algn="l">
              <a:buNone/>
            </a:pPr>
            <a:r>
              <a:rPr lang="en-GB">
                <a:solidFill>
                  <a:srgbClr val="11100F"/>
                </a:solidFill>
                <a:effectLst/>
              </a:rPr>
              <a:t>Here are some ways you can be an ally:</a:t>
            </a:r>
          </a:p>
          <a:p>
            <a:pPr marL="0" indent="0" algn="l">
              <a:buNone/>
            </a:pPr>
            <a:r>
              <a:rPr lang="en-GB">
                <a:solidFill>
                  <a:srgbClr val="11100F"/>
                </a:solidFill>
                <a:effectLst/>
              </a:rPr>
              <a:t>✨ Be a confidant: Listen attentively and create a safe space for underrepresented individuals to share their stories and experiences.</a:t>
            </a:r>
          </a:p>
          <a:p>
            <a:pPr marL="0" indent="0" algn="l">
              <a:buNone/>
            </a:pPr>
            <a:r>
              <a:rPr lang="en-GB">
                <a:solidFill>
                  <a:srgbClr val="11100F"/>
                </a:solidFill>
                <a:effectLst/>
              </a:rPr>
              <a:t>✊ Be a champion: Speak out boldly against injustice and support marginalised individuals in public spaces, making sure their voices are heard.</a:t>
            </a:r>
          </a:p>
          <a:p>
            <a:pPr marL="0" indent="0" algn="l">
              <a:buNone/>
            </a:pPr>
            <a:r>
              <a:rPr lang="en-GB">
                <a:solidFill>
                  <a:srgbClr val="11100F"/>
                </a:solidFill>
                <a:effectLst/>
              </a:rPr>
              <a:t>📢 Be an amplifier: Help raise the voices of marginalised individuals, ensuring that everyone gets the opportunity to be heard and their perspectives are respected.</a:t>
            </a:r>
          </a:p>
          <a:p>
            <a:pPr marL="0" indent="0" algn="l">
              <a:buNone/>
            </a:pPr>
            <a:r>
              <a:rPr lang="en-GB">
                <a:solidFill>
                  <a:srgbClr val="11100F"/>
                </a:solidFill>
                <a:effectLst/>
              </a:rPr>
              <a:t>🤝 Be a sponsor: Advocate for the career advancement of others, particularly those who are overshadowed or overlooked in the workplace.</a:t>
            </a:r>
          </a:p>
          <a:p>
            <a:pPr marL="0" indent="0" algn="l">
              <a:buNone/>
            </a:pPr>
            <a:r>
              <a:rPr lang="en-GB">
                <a:solidFill>
                  <a:srgbClr val="11100F"/>
                </a:solidFill>
                <a:effectLst/>
              </a:rPr>
              <a:t>⚔️ Be an upstander: Stand up against offensive behaviour and push back, even when marginalised individuals are not present. Challenge prejudice and discrimination wherever you encounter it.</a:t>
            </a:r>
          </a:p>
          <a:p>
            <a:pPr marL="0" indent="0" algn="l">
              <a:buNone/>
            </a:pPr>
            <a:br>
              <a:rPr lang="en-GB"/>
            </a:br>
            <a:endParaRPr lang="en-US"/>
          </a:p>
        </p:txBody>
      </p:sp>
      <p:sp>
        <p:nvSpPr>
          <p:cNvPr id="4" name="Title 3">
            <a:extLst>
              <a:ext uri="{FF2B5EF4-FFF2-40B4-BE49-F238E27FC236}">
                <a16:creationId xmlns:a16="http://schemas.microsoft.com/office/drawing/2014/main" id="{E62C8980-5D1A-90E1-1D8F-99AEA89C4A42}"/>
              </a:ext>
            </a:extLst>
          </p:cNvPr>
          <p:cNvSpPr>
            <a:spLocks noGrp="1"/>
          </p:cNvSpPr>
          <p:nvPr>
            <p:ph type="title"/>
          </p:nvPr>
        </p:nvSpPr>
        <p:spPr/>
        <p:txBody>
          <a:bodyPr/>
          <a:lstStyle/>
          <a:p>
            <a:r>
              <a:rPr lang="en-US"/>
              <a:t>What it takes to be an Ally</a:t>
            </a:r>
          </a:p>
        </p:txBody>
      </p:sp>
      <p:sp>
        <p:nvSpPr>
          <p:cNvPr id="5" name="Text Placeholder 4">
            <a:extLst>
              <a:ext uri="{FF2B5EF4-FFF2-40B4-BE49-F238E27FC236}">
                <a16:creationId xmlns:a16="http://schemas.microsoft.com/office/drawing/2014/main" id="{B5667B2B-E97B-DAE0-9C79-9817CB89BF4B}"/>
              </a:ext>
            </a:extLst>
          </p:cNvPr>
          <p:cNvSpPr>
            <a:spLocks noGrp="1"/>
          </p:cNvSpPr>
          <p:nvPr>
            <p:ph type="body" sz="quarter" idx="11"/>
          </p:nvPr>
        </p:nvSpPr>
        <p:spPr/>
        <p:txBody>
          <a:bodyPr/>
          <a:lstStyle/>
          <a:p>
            <a:r>
              <a:rPr lang="en-US"/>
              <a:t>It takes everyone to run our railway</a:t>
            </a:r>
          </a:p>
        </p:txBody>
      </p:sp>
    </p:spTree>
    <p:extLst>
      <p:ext uri="{BB962C8B-B14F-4D97-AF65-F5344CB8AC3E}">
        <p14:creationId xmlns:p14="http://schemas.microsoft.com/office/powerpoint/2010/main" val="2333883513"/>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8FBA41-9A88-4257-DB2D-41C4151437E2}"/>
              </a:ext>
            </a:extLst>
          </p:cNvPr>
          <p:cNvPicPr>
            <a:picLocks noChangeAspect="1"/>
          </p:cNvPicPr>
          <p:nvPr/>
        </p:nvPicPr>
        <p:blipFill rotWithShape="1">
          <a:blip r:embed="rId2"/>
          <a:srcRect t="32272" b="25606"/>
          <a:stretch/>
        </p:blipFill>
        <p:spPr>
          <a:xfrm>
            <a:off x="0" y="925804"/>
            <a:ext cx="6596196" cy="3855028"/>
          </a:xfrm>
          <a:prstGeom prst="rect">
            <a:avLst/>
          </a:prstGeom>
        </p:spPr>
      </p:pic>
      <p:pic>
        <p:nvPicPr>
          <p:cNvPr id="7" name="Picture 6">
            <a:extLst>
              <a:ext uri="{FF2B5EF4-FFF2-40B4-BE49-F238E27FC236}">
                <a16:creationId xmlns:a16="http://schemas.microsoft.com/office/drawing/2014/main" id="{BE7CBC01-409F-1DF4-7E54-D19FA930B2D8}"/>
              </a:ext>
            </a:extLst>
          </p:cNvPr>
          <p:cNvPicPr>
            <a:picLocks noChangeAspect="1"/>
          </p:cNvPicPr>
          <p:nvPr/>
        </p:nvPicPr>
        <p:blipFill rotWithShape="1">
          <a:blip r:embed="rId2"/>
          <a:srcRect l="8925" t="74309" r="10214" b="4553"/>
          <a:stretch/>
        </p:blipFill>
        <p:spPr>
          <a:xfrm>
            <a:off x="6373172" y="2449213"/>
            <a:ext cx="5402516" cy="1959573"/>
          </a:xfrm>
          <a:prstGeom prst="rect">
            <a:avLst/>
          </a:prstGeom>
        </p:spPr>
      </p:pic>
    </p:spTree>
    <p:extLst>
      <p:ext uri="{BB962C8B-B14F-4D97-AF65-F5344CB8AC3E}">
        <p14:creationId xmlns:p14="http://schemas.microsoft.com/office/powerpoint/2010/main" val="2346067873"/>
      </p:ext>
    </p:extLst>
  </p:cSld>
  <p:clrMapOvr>
    <a:masterClrMapping/>
  </p:clrMapOvr>
  <mc:AlternateContent xmlns:mc="http://schemas.openxmlformats.org/markup-compatibility/2006">
    <mc:Choice xmlns:p14="http://schemas.microsoft.com/office/powerpoint/2010/main" Requires="p14">
      <p:transition spd="slow" p14:dur="2000" advClick="0" advTm="70000"/>
    </mc:Choice>
    <mc:Fallback>
      <p:transition spd="slow" advClick="0" advTm="7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7E750-C146-2394-66C9-01323243CE3D}"/>
              </a:ext>
            </a:extLst>
          </p:cNvPr>
          <p:cNvSpPr>
            <a:spLocks noGrp="1"/>
          </p:cNvSpPr>
          <p:nvPr>
            <p:ph type="title"/>
          </p:nvPr>
        </p:nvSpPr>
        <p:spPr/>
        <p:txBody>
          <a:bodyPr/>
          <a:lstStyle/>
          <a:p>
            <a:r>
              <a:rPr lang="en-US"/>
              <a:t>Bristol Pride 2023</a:t>
            </a:r>
          </a:p>
        </p:txBody>
      </p:sp>
    </p:spTree>
    <p:extLst>
      <p:ext uri="{BB962C8B-B14F-4D97-AF65-F5344CB8AC3E}">
        <p14:creationId xmlns:p14="http://schemas.microsoft.com/office/powerpoint/2010/main" val="3451918789"/>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3DF5DE-3829-84A6-D410-B0727CCA2020}"/>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374197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385DCC-B366-596A-5957-81E964035716}"/>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3521680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4E2ECD-EFE6-02C2-35F3-F2DCB874BF2C}"/>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451411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CB207B-10BF-19FF-0EF6-0550A3DCE71A}"/>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3456308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524793-968B-701E-80DB-38076813A7F6}"/>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784083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ABB4CD-2DC9-990C-3268-F612BAAB6EE5}"/>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1349987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t takes everyone 050623">
            <a:hlinkClick r:id="" action="ppaction://media"/>
            <a:extLst>
              <a:ext uri="{FF2B5EF4-FFF2-40B4-BE49-F238E27FC236}">
                <a16:creationId xmlns:a16="http://schemas.microsoft.com/office/drawing/2014/main" id="{36186F47-F1F8-1A70-FB29-08DE9EA954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3174"/>
            <a:ext cx="12195876" cy="6854825"/>
          </a:xfrm>
          <a:prstGeom prst="rect">
            <a:avLst/>
          </a:prstGeom>
        </p:spPr>
      </p:pic>
    </p:spTree>
    <p:extLst>
      <p:ext uri="{BB962C8B-B14F-4D97-AF65-F5344CB8AC3E}">
        <p14:creationId xmlns:p14="http://schemas.microsoft.com/office/powerpoint/2010/main" val="107267723"/>
      </p:ext>
    </p:extLst>
  </p:cSld>
  <p:clrMapOvr>
    <a:masterClrMapping/>
  </p:clrMapOvr>
  <mc:AlternateContent xmlns:mc="http://schemas.openxmlformats.org/markup-compatibility/2006">
    <mc:Choice xmlns:p14="http://schemas.microsoft.com/office/powerpoint/2010/main" Requires="p14">
      <p:transition spd="slow" p14:dur="2000" advClick="0" advTm="79000"/>
    </mc:Choice>
    <mc:Fallback>
      <p:transition spd="slow" advClick="0" advTm="7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39C594-1AB9-5DA5-36B1-39A93BFFFF1B}"/>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2896952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61A822-A9F5-8615-46C4-7C85EFBD6339}"/>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2197548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71045A-8437-A2CD-142D-C4CFA1431AE8}"/>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3468731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58F090-1C55-EA16-7620-02072BB28F31}"/>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1197233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6DDA59-0118-1779-DD14-BAD6E98987E7}"/>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639994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568080-CB71-66C6-E3E9-18762540E9C5}"/>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2674176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F64AA4-0887-799F-B049-ACD97B894270}"/>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2086917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C7DA8B-E056-4563-625B-027FEC4FC4EB}"/>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55767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02F735-2A7C-7F77-4AC0-F99C9D80B879}"/>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2880334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D014F1-83AA-1DB1-57CB-1FB1D9E3AEAB}"/>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2530565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233B8BF-6E0B-BD45-0960-3B975F848767}"/>
              </a:ext>
            </a:extLst>
          </p:cNvPr>
          <p:cNvPicPr>
            <a:picLocks noGrp="1" noChangeAspect="1"/>
          </p:cNvPicPr>
          <p:nvPr>
            <p:ph sz="half" idx="2"/>
          </p:nvPr>
        </p:nvPicPr>
        <p:blipFill>
          <a:blip r:embed="rId2"/>
          <a:stretch>
            <a:fillRect/>
          </a:stretch>
        </p:blipFill>
        <p:spPr>
          <a:xfrm>
            <a:off x="5740688" y="1171566"/>
            <a:ext cx="5944519" cy="2810604"/>
          </a:xfrm>
        </p:spPr>
      </p:pic>
      <p:sp>
        <p:nvSpPr>
          <p:cNvPr id="3" name="Title 2">
            <a:extLst>
              <a:ext uri="{FF2B5EF4-FFF2-40B4-BE49-F238E27FC236}">
                <a16:creationId xmlns:a16="http://schemas.microsoft.com/office/drawing/2014/main" id="{E5F74F04-5B51-006D-EDA7-A3F1C9678B1F}"/>
              </a:ext>
            </a:extLst>
          </p:cNvPr>
          <p:cNvSpPr>
            <a:spLocks noGrp="1"/>
          </p:cNvSpPr>
          <p:nvPr>
            <p:ph type="title"/>
          </p:nvPr>
        </p:nvSpPr>
        <p:spPr/>
        <p:txBody>
          <a:bodyPr/>
          <a:lstStyle/>
          <a:p>
            <a:r>
              <a:rPr lang="en-US"/>
              <a:t>Aspect portal</a:t>
            </a:r>
          </a:p>
        </p:txBody>
      </p:sp>
      <p:sp>
        <p:nvSpPr>
          <p:cNvPr id="4" name="Text Placeholder 3">
            <a:extLst>
              <a:ext uri="{FF2B5EF4-FFF2-40B4-BE49-F238E27FC236}">
                <a16:creationId xmlns:a16="http://schemas.microsoft.com/office/drawing/2014/main" id="{B105B836-A8E3-56E4-86F3-769837B1C6ED}"/>
              </a:ext>
            </a:extLst>
          </p:cNvPr>
          <p:cNvSpPr>
            <a:spLocks noGrp="1"/>
          </p:cNvSpPr>
          <p:nvPr>
            <p:ph type="body" sz="quarter" idx="11"/>
          </p:nvPr>
        </p:nvSpPr>
        <p:spPr>
          <a:xfrm>
            <a:off x="542545" y="1171566"/>
            <a:ext cx="4999612" cy="469900"/>
          </a:xfrm>
        </p:spPr>
        <p:txBody>
          <a:bodyPr/>
          <a:lstStyle/>
          <a:p>
            <a:r>
              <a:rPr lang="en-US" err="1"/>
              <a:t>gwr.to</a:t>
            </a:r>
            <a:r>
              <a:rPr lang="en-US"/>
              <a:t>/aspect</a:t>
            </a:r>
          </a:p>
          <a:p>
            <a:endParaRPr lang="en-US"/>
          </a:p>
          <a:p>
            <a:r>
              <a:rPr lang="en-US" sz="1600"/>
              <a:t>Aspect is proud to introduce a new online portal dedicated to its LGBT+ network. This platform provides GWR colleagues with the opportunity to sign up and become part of aspect, to create a supportive and inclusive community. Through the online portal, network members can stay informed about the latest news, access meeting minutes, and actively participate in discussions and initiatives. </a:t>
            </a:r>
          </a:p>
          <a:p>
            <a:r>
              <a:rPr lang="en-US" sz="1600"/>
              <a:t>The platform serves as a central hub for LGBT+ employees to connect, find resources, and seek support. </a:t>
            </a:r>
          </a:p>
        </p:txBody>
      </p:sp>
      <p:pic>
        <p:nvPicPr>
          <p:cNvPr id="8" name="Picture 7" descr="A group of people holding a rainbow flag&#10;&#10;Description automatically generated">
            <a:extLst>
              <a:ext uri="{FF2B5EF4-FFF2-40B4-BE49-F238E27FC236}">
                <a16:creationId xmlns:a16="http://schemas.microsoft.com/office/drawing/2014/main" id="{549D93F6-E221-494A-1908-5F20874584A5}"/>
              </a:ext>
            </a:extLst>
          </p:cNvPr>
          <p:cNvPicPr>
            <a:picLocks noChangeAspect="1"/>
          </p:cNvPicPr>
          <p:nvPr/>
        </p:nvPicPr>
        <p:blipFill>
          <a:blip r:embed="rId3"/>
          <a:stretch>
            <a:fillRect/>
          </a:stretch>
        </p:blipFill>
        <p:spPr>
          <a:xfrm>
            <a:off x="5740687" y="3982170"/>
            <a:ext cx="5944519" cy="2247375"/>
          </a:xfrm>
          <a:prstGeom prst="rect">
            <a:avLst/>
          </a:prstGeom>
        </p:spPr>
      </p:pic>
    </p:spTree>
    <p:extLst>
      <p:ext uri="{BB962C8B-B14F-4D97-AF65-F5344CB8AC3E}">
        <p14:creationId xmlns:p14="http://schemas.microsoft.com/office/powerpoint/2010/main" val="2492031912"/>
      </p:ext>
    </p:extLst>
  </p:cSld>
  <p:clrMapOvr>
    <a:masterClrMapping/>
  </p:clrMapOvr>
  <mc:AlternateContent xmlns:mc="http://schemas.openxmlformats.org/markup-compatibility/2006">
    <mc:Choice xmlns:p14="http://schemas.microsoft.com/office/powerpoint/2010/main" Requires="p14">
      <p:transition spd="slow" p14:dur="2000" advClick="0" advTm="45000"/>
    </mc:Choice>
    <mc:Fallback>
      <p:transition spd="slow" advClick="0" advTm="4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DE5D1B-2372-24E0-E873-FA067FC2122E}"/>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1436045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6747838-7B21-ABBE-40CF-65957260D3AF}"/>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Section title</a:t>
            </a:r>
          </a:p>
          <a:p>
            <a:pPr marL="0" indent="0">
              <a:buNone/>
            </a:pPr>
            <a:r>
              <a:rPr lang="en-GB" sz="1800">
                <a:solidFill>
                  <a:schemeClr val="bg1"/>
                </a:solidFill>
                <a:latin typeface="Univers Light" panose="020B0403020202020204" pitchFamily="34" charset="0"/>
              </a:rPr>
              <a:t>Presenter name</a:t>
            </a:r>
          </a:p>
          <a:p>
            <a:r>
              <a:rPr lang="en-GB" sz="1650">
                <a:solidFill>
                  <a:schemeClr val="bg1"/>
                </a:solidFill>
                <a:latin typeface="Univers Light" panose="020B0403020202020204" pitchFamily="34" charset="0"/>
              </a:rPr>
              <a:t>Job title</a:t>
            </a:r>
          </a:p>
        </p:txBody>
      </p:sp>
    </p:spTree>
    <p:extLst>
      <p:ext uri="{BB962C8B-B14F-4D97-AF65-F5344CB8AC3E}">
        <p14:creationId xmlns:p14="http://schemas.microsoft.com/office/powerpoint/2010/main" val="4196438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AEED73-7129-0D60-3852-97176B05F0B2}"/>
              </a:ext>
            </a:extLst>
          </p:cNvPr>
          <p:cNvSpPr>
            <a:spLocks noGrp="1"/>
          </p:cNvSpPr>
          <p:nvPr>
            <p:ph type="title"/>
          </p:nvPr>
        </p:nvSpPr>
        <p:spPr/>
        <p:txBody>
          <a:bodyPr/>
          <a:lstStyle/>
          <a:p>
            <a:r>
              <a:rPr lang="en-US"/>
              <a:t>Education resources</a:t>
            </a:r>
          </a:p>
        </p:txBody>
      </p:sp>
      <p:sp>
        <p:nvSpPr>
          <p:cNvPr id="5" name="Text Placeholder 4">
            <a:extLst>
              <a:ext uri="{FF2B5EF4-FFF2-40B4-BE49-F238E27FC236}">
                <a16:creationId xmlns:a16="http://schemas.microsoft.com/office/drawing/2014/main" id="{5C6FF6AC-0EBB-F4EB-F82E-8B842030BDA8}"/>
              </a:ext>
            </a:extLst>
          </p:cNvPr>
          <p:cNvSpPr>
            <a:spLocks noGrp="1"/>
          </p:cNvSpPr>
          <p:nvPr>
            <p:ph type="body" sz="quarter" idx="11"/>
          </p:nvPr>
        </p:nvSpPr>
        <p:spPr>
          <a:xfrm>
            <a:off x="542545" y="1171566"/>
            <a:ext cx="5553455" cy="469900"/>
          </a:xfrm>
        </p:spPr>
        <p:txBody>
          <a:bodyPr/>
          <a:lstStyle/>
          <a:p>
            <a:r>
              <a:rPr lang="en-US" err="1"/>
              <a:t>gwr.to</a:t>
            </a:r>
            <a:r>
              <a:rPr lang="en-US"/>
              <a:t>/</a:t>
            </a:r>
            <a:r>
              <a:rPr lang="en-US" err="1"/>
              <a:t>aspectlearning</a:t>
            </a:r>
            <a:endParaRPr lang="en-US"/>
          </a:p>
          <a:p>
            <a:endParaRPr lang="en-US"/>
          </a:p>
          <a:p>
            <a:r>
              <a:rPr lang="en-US" sz="1600"/>
              <a:t>Aspect is committed to providing a range of diverse and inclusive learning packages, and as part of that commitment, we offer a range of LGBT+ inclusive education resources on </a:t>
            </a:r>
            <a:r>
              <a:rPr lang="en-US" sz="1600" err="1"/>
              <a:t>assessbook</a:t>
            </a:r>
            <a:r>
              <a:rPr lang="en-US" sz="1600"/>
              <a:t>. These resources aim to promote understanding, acceptance, and equality for the LGBT+ community.</a:t>
            </a:r>
          </a:p>
          <a:p>
            <a:endParaRPr lang="en-US" sz="1600"/>
          </a:p>
          <a:p>
            <a:r>
              <a:rPr lang="en-US" sz="1600" err="1"/>
              <a:t>Assessbook's</a:t>
            </a:r>
            <a:r>
              <a:rPr lang="en-US" sz="1600"/>
              <a:t> LGBT+ inclusive education resources cover a wide range of topics, including history, social issues, identity, and diversity. They are designed to facilitate open and respectful discussions, challenge biases and stereotypes, and foster a safe and inclusive learning environment for all </a:t>
            </a:r>
          </a:p>
        </p:txBody>
      </p:sp>
      <p:pic>
        <p:nvPicPr>
          <p:cNvPr id="9" name="Picture 8" descr="A screenshot of a computer&#10;&#10;Description automatically generated">
            <a:extLst>
              <a:ext uri="{FF2B5EF4-FFF2-40B4-BE49-F238E27FC236}">
                <a16:creationId xmlns:a16="http://schemas.microsoft.com/office/drawing/2014/main" id="{2E7F1666-458C-EE00-683E-C06070FA24FF}"/>
              </a:ext>
            </a:extLst>
          </p:cNvPr>
          <p:cNvPicPr>
            <a:picLocks noChangeAspect="1"/>
          </p:cNvPicPr>
          <p:nvPr/>
        </p:nvPicPr>
        <p:blipFill>
          <a:blip r:embed="rId2"/>
          <a:stretch>
            <a:fillRect/>
          </a:stretch>
        </p:blipFill>
        <p:spPr>
          <a:xfrm>
            <a:off x="6444461" y="1171566"/>
            <a:ext cx="5241571" cy="4972291"/>
          </a:xfrm>
          <a:prstGeom prst="rect">
            <a:avLst/>
          </a:prstGeom>
        </p:spPr>
      </p:pic>
    </p:spTree>
    <p:extLst>
      <p:ext uri="{BB962C8B-B14F-4D97-AF65-F5344CB8AC3E}">
        <p14:creationId xmlns:p14="http://schemas.microsoft.com/office/powerpoint/2010/main" val="2484428774"/>
      </p:ext>
    </p:extLst>
  </p:cSld>
  <p:clrMapOvr>
    <a:masterClrMapping/>
  </p:clrMapOvr>
  <mc:AlternateContent xmlns:mc="http://schemas.openxmlformats.org/markup-compatibility/2006">
    <mc:Choice xmlns:p14="http://schemas.microsoft.com/office/powerpoint/2010/main" Requires="p14">
      <p:transition spd="slow" p14:dur="2000" advClick="0" advTm="45000"/>
    </mc:Choice>
    <mc:Fallback>
      <p:transition spd="slow" advClick="0" advTm="4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89B6D0-6599-79A9-EC6B-9771E5C18BAD}"/>
              </a:ext>
            </a:extLst>
          </p:cNvPr>
          <p:cNvSpPr>
            <a:spLocks noGrp="1"/>
          </p:cNvSpPr>
          <p:nvPr>
            <p:ph type="title"/>
          </p:nvPr>
        </p:nvSpPr>
        <p:spPr/>
        <p:txBody>
          <a:bodyPr>
            <a:normAutofit/>
          </a:bodyPr>
          <a:lstStyle/>
          <a:p>
            <a:r>
              <a:rPr lang="en-US"/>
              <a:t>Viva Engage (Yammer)</a:t>
            </a:r>
          </a:p>
        </p:txBody>
      </p:sp>
      <p:pic>
        <p:nvPicPr>
          <p:cNvPr id="11" name="Content Placeholder 10" descr="A screenshot of a social media post&#10;&#10;Description automatically generated">
            <a:extLst>
              <a:ext uri="{FF2B5EF4-FFF2-40B4-BE49-F238E27FC236}">
                <a16:creationId xmlns:a16="http://schemas.microsoft.com/office/drawing/2014/main" id="{2FFDC81E-3FCC-5A5D-3BAA-F345E3B2E498}"/>
              </a:ext>
            </a:extLst>
          </p:cNvPr>
          <p:cNvPicPr>
            <a:picLocks noGrp="1" noChangeAspect="1"/>
          </p:cNvPicPr>
          <p:nvPr>
            <p:ph sz="half" idx="2"/>
          </p:nvPr>
        </p:nvPicPr>
        <p:blipFill>
          <a:blip r:embed="rId2"/>
          <a:stretch>
            <a:fillRect/>
          </a:stretch>
        </p:blipFill>
        <p:spPr>
          <a:xfrm>
            <a:off x="6753476" y="1201088"/>
            <a:ext cx="2724093" cy="4999160"/>
          </a:xfrm>
        </p:spPr>
      </p:pic>
      <p:pic>
        <p:nvPicPr>
          <p:cNvPr id="13" name="Picture 12" descr="Screens screenshot of a social media post&#10;&#10;Description automatically generated">
            <a:extLst>
              <a:ext uri="{FF2B5EF4-FFF2-40B4-BE49-F238E27FC236}">
                <a16:creationId xmlns:a16="http://schemas.microsoft.com/office/drawing/2014/main" id="{64CF4711-F454-0CC6-C3AB-127E57133A6E}"/>
              </a:ext>
            </a:extLst>
          </p:cNvPr>
          <p:cNvPicPr>
            <a:picLocks noChangeAspect="1"/>
          </p:cNvPicPr>
          <p:nvPr/>
        </p:nvPicPr>
        <p:blipFill>
          <a:blip r:embed="rId3"/>
          <a:stretch>
            <a:fillRect/>
          </a:stretch>
        </p:blipFill>
        <p:spPr>
          <a:xfrm>
            <a:off x="9585886" y="1171566"/>
            <a:ext cx="2100146" cy="5028682"/>
          </a:xfrm>
          <a:prstGeom prst="rect">
            <a:avLst/>
          </a:prstGeom>
        </p:spPr>
      </p:pic>
      <p:sp>
        <p:nvSpPr>
          <p:cNvPr id="14" name="Text Placeholder 4">
            <a:extLst>
              <a:ext uri="{FF2B5EF4-FFF2-40B4-BE49-F238E27FC236}">
                <a16:creationId xmlns:a16="http://schemas.microsoft.com/office/drawing/2014/main" id="{0A870A87-3109-19D5-7EDA-C4A56B984CAB}"/>
              </a:ext>
            </a:extLst>
          </p:cNvPr>
          <p:cNvSpPr>
            <a:spLocks noGrp="1"/>
          </p:cNvSpPr>
          <p:nvPr>
            <p:ph type="body" sz="quarter" idx="11"/>
          </p:nvPr>
        </p:nvSpPr>
        <p:spPr>
          <a:xfrm>
            <a:off x="542545" y="1171566"/>
            <a:ext cx="5553455" cy="469900"/>
          </a:xfrm>
        </p:spPr>
        <p:txBody>
          <a:bodyPr/>
          <a:lstStyle/>
          <a:p>
            <a:r>
              <a:rPr lang="en-US"/>
              <a:t>Join the discussion</a:t>
            </a:r>
          </a:p>
          <a:p>
            <a:r>
              <a:rPr lang="en-US" sz="1600"/>
              <a:t>Join Aspect on Viva engage, our internal social media platform dedicated to promoting LGBT+ inclusion within GWR. By following Aspect on Viva engage, you will have access to the latest updates, news, and resources related to LGBT+ inclusion in the workplace.</a:t>
            </a:r>
          </a:p>
          <a:p>
            <a:r>
              <a:rPr lang="en-US" sz="1600"/>
              <a:t> It's an opportunity to stay informed about upcoming events, initiatives, and important discussions happening GWR. You'll be able to join conversations, share your insights, and connect with colleagues who are passionate about creating an inclusive and supportive environment for everyone. </a:t>
            </a:r>
          </a:p>
          <a:p>
            <a:r>
              <a:rPr lang="en-US" sz="1600"/>
              <a:t>Aspect on Viva engage is a space where your voice matters, and we encourage you to actively participate, contribute, and help shape our LGBT+ inclusion efforts. Together, we can foster a workplace where everyone feels respected, valued, and celebrated for who they are. Join us on Viva engage and let's make a positive difference in our organization and beyond.</a:t>
            </a:r>
          </a:p>
        </p:txBody>
      </p:sp>
    </p:spTree>
    <p:extLst>
      <p:ext uri="{BB962C8B-B14F-4D97-AF65-F5344CB8AC3E}">
        <p14:creationId xmlns:p14="http://schemas.microsoft.com/office/powerpoint/2010/main" val="3761129132"/>
      </p:ext>
    </p:extLst>
  </p:cSld>
  <p:clrMapOvr>
    <a:masterClrMapping/>
  </p:clrMapOvr>
  <mc:AlternateContent xmlns:mc="http://schemas.openxmlformats.org/markup-compatibility/2006">
    <mc:Choice xmlns:p14="http://schemas.microsoft.com/office/powerpoint/2010/main" Requires="p14">
      <p:transition spd="slow" p14:dur="2000" advClick="0" advTm="45000"/>
    </mc:Choice>
    <mc:Fallback>
      <p:transition spd="slow" advClick="0" advTm="4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984312D-AF41-8F2A-7141-F8CD03367ACE}"/>
              </a:ext>
            </a:extLst>
          </p:cNvPr>
          <p:cNvSpPr txBox="1">
            <a:spLocks/>
          </p:cNvSpPr>
          <p:nvPr/>
        </p:nvSpPr>
        <p:spPr>
          <a:xfrm>
            <a:off x="334800" y="1033200"/>
            <a:ext cx="3402000" cy="222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chemeClr val="bg1"/>
                </a:solidFill>
                <a:latin typeface="Glypha LT Std" panose="02060503030505020204" pitchFamily="18" charset="77"/>
              </a:rPr>
              <a:t>Aspect</a:t>
            </a:r>
          </a:p>
          <a:p>
            <a:pPr marL="0" indent="0">
              <a:buNone/>
            </a:pPr>
            <a:r>
              <a:rPr lang="en-GB" sz="1650" err="1">
                <a:solidFill>
                  <a:schemeClr val="bg1"/>
                </a:solidFill>
                <a:latin typeface="Univers Light" panose="020B0403020202020204" pitchFamily="34" charset="0"/>
              </a:rPr>
              <a:t>gwr.to</a:t>
            </a:r>
            <a:r>
              <a:rPr lang="en-GB" sz="1650">
                <a:solidFill>
                  <a:schemeClr val="bg1"/>
                </a:solidFill>
                <a:latin typeface="Univers Light" panose="020B0403020202020204" pitchFamily="34" charset="0"/>
              </a:rPr>
              <a:t>/aspect</a:t>
            </a:r>
          </a:p>
        </p:txBody>
      </p:sp>
    </p:spTree>
    <p:extLst>
      <p:ext uri="{BB962C8B-B14F-4D97-AF65-F5344CB8AC3E}">
        <p14:creationId xmlns:p14="http://schemas.microsoft.com/office/powerpoint/2010/main" val="3008504223"/>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93438B-DB8C-D8FA-6E58-C8C87F3F0DD4}"/>
              </a:ext>
            </a:extLst>
          </p:cNvPr>
          <p:cNvSpPr>
            <a:spLocks noGrp="1"/>
          </p:cNvSpPr>
          <p:nvPr>
            <p:ph sz="quarter" idx="10"/>
          </p:nvPr>
        </p:nvSpPr>
        <p:spPr>
          <a:xfrm>
            <a:off x="542544" y="1838325"/>
            <a:ext cx="11142662" cy="4386263"/>
          </a:xfrm>
        </p:spPr>
        <p:txBody>
          <a:bodyPr/>
          <a:lstStyle/>
          <a:p>
            <a:pPr marL="0" indent="0" algn="l">
              <a:buNone/>
            </a:pPr>
            <a:r>
              <a:rPr lang="en-GB">
                <a:solidFill>
                  <a:srgbClr val="11100F"/>
                </a:solidFill>
                <a:effectLst/>
              </a:rPr>
              <a:t>Coming out is an incredibly brave and empowering act 🏳️‍🌈 It takes a great deal of courage for a person to embrace their true self and share their authentic identity with the world. 💙💜💖</a:t>
            </a:r>
          </a:p>
          <a:p>
            <a:pPr marL="0" indent="0" algn="l">
              <a:buNone/>
            </a:pPr>
            <a:r>
              <a:rPr lang="en-GB">
                <a:solidFill>
                  <a:srgbClr val="11100F"/>
                </a:solidFill>
                <a:effectLst/>
              </a:rPr>
              <a:t>To all the incredible individuals who have come out, congratulations! 🎉🌈 Your strength, vulnerability and self-acceptance inspire us all. You are a shining example of living your truth, and we are here to support you every step of the way. 🤗💪</a:t>
            </a:r>
          </a:p>
          <a:p>
            <a:pPr marL="0" indent="0" algn="l">
              <a:buNone/>
            </a:pPr>
            <a:r>
              <a:rPr lang="en-GB">
                <a:solidFill>
                  <a:srgbClr val="11100F"/>
                </a:solidFill>
                <a:effectLst/>
              </a:rPr>
              <a:t>If you're still in the process of coming out, know that you are not alone. Reach out to trusted friends, family or supportive communities who will embrace you with open arms. We're here to listen, to understand, and to love you for who you are, exactly as you are. ❤️🧡💛💚💙💜</a:t>
            </a:r>
          </a:p>
          <a:p>
            <a:pPr marL="0" indent="0" algn="l">
              <a:buNone/>
            </a:pPr>
            <a:r>
              <a:rPr lang="en-GB">
                <a:solidFill>
                  <a:srgbClr val="11100F"/>
                </a:solidFill>
                <a:effectLst/>
              </a:rPr>
              <a:t>It is important that we understand coming out is an ongoing process and each person's journey is unique. It's crucial that we create safe and inclusive spaces where everyone feels loved, accepted and respected. 🤝🌍</a:t>
            </a:r>
          </a:p>
          <a:p>
            <a:endParaRPr lang="en-US"/>
          </a:p>
        </p:txBody>
      </p:sp>
      <p:sp>
        <p:nvSpPr>
          <p:cNvPr id="4" name="Title 3">
            <a:extLst>
              <a:ext uri="{FF2B5EF4-FFF2-40B4-BE49-F238E27FC236}">
                <a16:creationId xmlns:a16="http://schemas.microsoft.com/office/drawing/2014/main" id="{E62C8980-5D1A-90E1-1D8F-99AEA89C4A42}"/>
              </a:ext>
            </a:extLst>
          </p:cNvPr>
          <p:cNvSpPr>
            <a:spLocks noGrp="1"/>
          </p:cNvSpPr>
          <p:nvPr>
            <p:ph type="title"/>
          </p:nvPr>
        </p:nvSpPr>
        <p:spPr/>
        <p:txBody>
          <a:bodyPr/>
          <a:lstStyle/>
          <a:p>
            <a:r>
              <a:rPr lang="en-US"/>
              <a:t>Coming out</a:t>
            </a:r>
          </a:p>
        </p:txBody>
      </p:sp>
      <p:sp>
        <p:nvSpPr>
          <p:cNvPr id="5" name="Text Placeholder 4">
            <a:extLst>
              <a:ext uri="{FF2B5EF4-FFF2-40B4-BE49-F238E27FC236}">
                <a16:creationId xmlns:a16="http://schemas.microsoft.com/office/drawing/2014/main" id="{B5667B2B-E97B-DAE0-9C79-9817CB89BF4B}"/>
              </a:ext>
            </a:extLst>
          </p:cNvPr>
          <p:cNvSpPr>
            <a:spLocks noGrp="1"/>
          </p:cNvSpPr>
          <p:nvPr>
            <p:ph type="body" sz="quarter" idx="11"/>
          </p:nvPr>
        </p:nvSpPr>
        <p:spPr/>
        <p:txBody>
          <a:bodyPr/>
          <a:lstStyle/>
          <a:p>
            <a:r>
              <a:rPr lang="en-US"/>
              <a:t>It takes everyone to run our railway</a:t>
            </a:r>
          </a:p>
        </p:txBody>
      </p:sp>
    </p:spTree>
    <p:extLst>
      <p:ext uri="{BB962C8B-B14F-4D97-AF65-F5344CB8AC3E}">
        <p14:creationId xmlns:p14="http://schemas.microsoft.com/office/powerpoint/2010/main" val="3082485896"/>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93438B-DB8C-D8FA-6E58-C8C87F3F0DD4}"/>
              </a:ext>
            </a:extLst>
          </p:cNvPr>
          <p:cNvSpPr>
            <a:spLocks noGrp="1"/>
          </p:cNvSpPr>
          <p:nvPr>
            <p:ph sz="quarter" idx="10"/>
          </p:nvPr>
        </p:nvSpPr>
        <p:spPr>
          <a:xfrm>
            <a:off x="542544" y="1838325"/>
            <a:ext cx="11142662" cy="4386263"/>
          </a:xfrm>
        </p:spPr>
        <p:txBody>
          <a:bodyPr/>
          <a:lstStyle/>
          <a:p>
            <a:pPr marL="0" indent="0" algn="l">
              <a:buNone/>
            </a:pPr>
            <a:r>
              <a:rPr lang="en-GB">
                <a:solidFill>
                  <a:srgbClr val="11100F"/>
                </a:solidFill>
                <a:effectLst/>
              </a:rPr>
              <a:t>🌈 Language is a powerful tool that reflects our values and beliefs. As a non-binary person, the correct use of pronouns holds deep significance in my life. Learning why accurate and respectful pronoun usage is vital, not just for me, but for the LGBT+ community as a whole. Understanding and respecting pronouns is an essential step towards an inclusive and affirming society. 🏳️‍⚧️</a:t>
            </a:r>
          </a:p>
          <a:p>
            <a:pPr marL="0" indent="0" algn="l">
              <a:buNone/>
            </a:pPr>
            <a:r>
              <a:rPr lang="en-GB">
                <a:solidFill>
                  <a:srgbClr val="11100F"/>
                </a:solidFill>
                <a:effectLst/>
              </a:rPr>
              <a:t>Pronouns may seem small, but their impact goes beyond literal meaning. Using the correct pronouns validates a person’s identity, reminding them that who they are is deserving of acknowledgment. It creates safety and acceptance, allowing them to express themselves authentically. It is important to recognise that pronouns are more than grammar; they are about personal dignity. 🙌</a:t>
            </a:r>
          </a:p>
          <a:p>
            <a:pPr marL="0" indent="0" algn="l">
              <a:buNone/>
            </a:pPr>
            <a:r>
              <a:rPr lang="en-GB">
                <a:solidFill>
                  <a:srgbClr val="11100F"/>
                </a:solidFill>
                <a:effectLst/>
              </a:rPr>
              <a:t>Misusing pronouns, intentional or not, can deeply affect someone's wellbeing. It causes a sense of not being seen or understood. I've experienced the pain of being misgendered, and it takes an emotional toll. When we take the time to learn and use correct pronouns, we demonstrate allyship and respect. It creates an inclusive environment where everyone can be their authentic selves. 🤝</a:t>
            </a:r>
          </a:p>
          <a:p>
            <a:pPr marL="0" indent="0" algn="l">
              <a:buNone/>
            </a:pPr>
            <a:r>
              <a:rPr lang="en-GB">
                <a:solidFill>
                  <a:srgbClr val="11100F"/>
                </a:solidFill>
                <a:effectLst/>
              </a:rPr>
              <a:t>Remember, pronouns matter for everyone, not just the LGBT+ community. Respecting and using pronouns acknowledges the diverse identities within our society. By normalising the practice of asking for and using preferred pronouns, we dismantle assumptions and foster acceptance for all genders. Let's create an atmosphere where everyone can be seen and valued. </a:t>
            </a:r>
            <a:br>
              <a:rPr lang="en-GB"/>
            </a:br>
            <a:endParaRPr lang="en-US"/>
          </a:p>
        </p:txBody>
      </p:sp>
      <p:sp>
        <p:nvSpPr>
          <p:cNvPr id="4" name="Title 3">
            <a:extLst>
              <a:ext uri="{FF2B5EF4-FFF2-40B4-BE49-F238E27FC236}">
                <a16:creationId xmlns:a16="http://schemas.microsoft.com/office/drawing/2014/main" id="{E62C8980-5D1A-90E1-1D8F-99AEA89C4A42}"/>
              </a:ext>
            </a:extLst>
          </p:cNvPr>
          <p:cNvSpPr>
            <a:spLocks noGrp="1"/>
          </p:cNvSpPr>
          <p:nvPr>
            <p:ph type="title"/>
          </p:nvPr>
        </p:nvSpPr>
        <p:spPr/>
        <p:txBody>
          <a:bodyPr/>
          <a:lstStyle/>
          <a:p>
            <a:r>
              <a:rPr lang="en-US"/>
              <a:t>He/She/They/We – The importance of pronouns</a:t>
            </a:r>
          </a:p>
        </p:txBody>
      </p:sp>
      <p:sp>
        <p:nvSpPr>
          <p:cNvPr id="5" name="Text Placeholder 4">
            <a:extLst>
              <a:ext uri="{FF2B5EF4-FFF2-40B4-BE49-F238E27FC236}">
                <a16:creationId xmlns:a16="http://schemas.microsoft.com/office/drawing/2014/main" id="{B5667B2B-E97B-DAE0-9C79-9817CB89BF4B}"/>
              </a:ext>
            </a:extLst>
          </p:cNvPr>
          <p:cNvSpPr>
            <a:spLocks noGrp="1"/>
          </p:cNvSpPr>
          <p:nvPr>
            <p:ph type="body" sz="quarter" idx="11"/>
          </p:nvPr>
        </p:nvSpPr>
        <p:spPr/>
        <p:txBody>
          <a:bodyPr/>
          <a:lstStyle/>
          <a:p>
            <a:r>
              <a:rPr lang="en-US"/>
              <a:t>It takes everyone to run our railway</a:t>
            </a:r>
          </a:p>
        </p:txBody>
      </p:sp>
    </p:spTree>
    <p:extLst>
      <p:ext uri="{BB962C8B-B14F-4D97-AF65-F5344CB8AC3E}">
        <p14:creationId xmlns:p14="http://schemas.microsoft.com/office/powerpoint/2010/main" val="1184965295"/>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93438B-DB8C-D8FA-6E58-C8C87F3F0DD4}"/>
              </a:ext>
            </a:extLst>
          </p:cNvPr>
          <p:cNvSpPr>
            <a:spLocks noGrp="1"/>
          </p:cNvSpPr>
          <p:nvPr>
            <p:ph sz="quarter" idx="10"/>
          </p:nvPr>
        </p:nvSpPr>
        <p:spPr>
          <a:xfrm>
            <a:off x="542544" y="1838325"/>
            <a:ext cx="11142662" cy="4386263"/>
          </a:xfrm>
        </p:spPr>
        <p:txBody>
          <a:bodyPr/>
          <a:lstStyle/>
          <a:p>
            <a:pPr marL="0" indent="0" algn="l">
              <a:buNone/>
            </a:pPr>
            <a:r>
              <a:rPr lang="en-GB" b="0" i="0">
                <a:solidFill>
                  <a:srgbClr val="11100F"/>
                </a:solidFill>
                <a:effectLst/>
                <a:latin typeface="Segoe UI" panose="020B0502040204020203" pitchFamily="34" charset="0"/>
              </a:rPr>
              <a:t>As Pride month rolls around every June, some may ask, "Why do we need pride month?" And it's a valid question. LGBT+ rights have undeniably made significant progress, but there's still a long road ahead. In our current climate, where national entities try to silence and misrepresent LGBTQ+ individuals, Pride remains as crucial as ever.</a:t>
            </a:r>
          </a:p>
          <a:p>
            <a:pPr marL="0" indent="0" algn="l">
              <a:buNone/>
            </a:pPr>
            <a:r>
              <a:rPr lang="en-GB" b="0" i="0">
                <a:solidFill>
                  <a:srgbClr val="11100F"/>
                </a:solidFill>
                <a:effectLst/>
                <a:latin typeface="Segoe UI" panose="020B0502040204020203" pitchFamily="34" charset="0"/>
              </a:rPr>
              <a:t>Pride is more than just a colourful party. It traces back to June 28, 1969, in New York City. In the early hours of the morning, police raided the Stonewall Inn, a beloved Greenwich Village bar for LGBTQ+ patrons. After enduring escalating harassment from authorities, the officers expected a quiet dispersal. But tensions reached a breaking point. Protesters fought back, hurling bricks, bottles, rocks, and Molotov cocktails at the police, who barricaded themselves inside the bar. This riot persisted until after 4 a.m., astonishingly without any casualties.</a:t>
            </a:r>
          </a:p>
          <a:p>
            <a:pPr marL="0" indent="0" algn="l">
              <a:buNone/>
            </a:pPr>
            <a:r>
              <a:rPr lang="en-GB" b="0" i="0">
                <a:solidFill>
                  <a:srgbClr val="11100F"/>
                </a:solidFill>
                <a:effectLst/>
                <a:latin typeface="Segoe UI" panose="020B0502040204020203" pitchFamily="34" charset="0"/>
              </a:rPr>
              <a:t>Today, when we celebrate Pride, we fight against the systems that hinder progress. By being visible and standing together, we remind the world that we are a community unwilling to be silenced. We refuse to be ignored; our voices and struggles demand recognition.</a:t>
            </a:r>
          </a:p>
          <a:p>
            <a:pPr marL="0" indent="0" algn="l">
              <a:buNone/>
            </a:pPr>
            <a:br>
              <a:rPr lang="en-GB"/>
            </a:br>
            <a:endParaRPr lang="en-US"/>
          </a:p>
        </p:txBody>
      </p:sp>
      <p:sp>
        <p:nvSpPr>
          <p:cNvPr id="4" name="Title 3">
            <a:extLst>
              <a:ext uri="{FF2B5EF4-FFF2-40B4-BE49-F238E27FC236}">
                <a16:creationId xmlns:a16="http://schemas.microsoft.com/office/drawing/2014/main" id="{E62C8980-5D1A-90E1-1D8F-99AEA89C4A42}"/>
              </a:ext>
            </a:extLst>
          </p:cNvPr>
          <p:cNvSpPr>
            <a:spLocks noGrp="1"/>
          </p:cNvSpPr>
          <p:nvPr>
            <p:ph type="title"/>
          </p:nvPr>
        </p:nvSpPr>
        <p:spPr/>
        <p:txBody>
          <a:bodyPr/>
          <a:lstStyle/>
          <a:p>
            <a:r>
              <a:rPr lang="en-US"/>
              <a:t>What pride means to me </a:t>
            </a:r>
          </a:p>
        </p:txBody>
      </p:sp>
      <p:sp>
        <p:nvSpPr>
          <p:cNvPr id="5" name="Text Placeholder 4">
            <a:extLst>
              <a:ext uri="{FF2B5EF4-FFF2-40B4-BE49-F238E27FC236}">
                <a16:creationId xmlns:a16="http://schemas.microsoft.com/office/drawing/2014/main" id="{B5667B2B-E97B-DAE0-9C79-9817CB89BF4B}"/>
              </a:ext>
            </a:extLst>
          </p:cNvPr>
          <p:cNvSpPr>
            <a:spLocks noGrp="1"/>
          </p:cNvSpPr>
          <p:nvPr>
            <p:ph type="body" sz="quarter" idx="11"/>
          </p:nvPr>
        </p:nvSpPr>
        <p:spPr/>
        <p:txBody>
          <a:bodyPr/>
          <a:lstStyle/>
          <a:p>
            <a:r>
              <a:rPr lang="en-US"/>
              <a:t>It takes everyone to run our railway</a:t>
            </a:r>
          </a:p>
        </p:txBody>
      </p:sp>
    </p:spTree>
    <p:extLst>
      <p:ext uri="{BB962C8B-B14F-4D97-AF65-F5344CB8AC3E}">
        <p14:creationId xmlns:p14="http://schemas.microsoft.com/office/powerpoint/2010/main" val="3528694040"/>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967"/>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SHAPE_LOCKS" val="16"/>
</p:tagLst>
</file>

<file path=ppt/tags/tag15.xml><?xml version="1.0" encoding="utf-8"?>
<p:tagLst xmlns:a="http://schemas.openxmlformats.org/drawingml/2006/main" xmlns:r="http://schemas.openxmlformats.org/officeDocument/2006/relationships" xmlns:p="http://schemas.openxmlformats.org/presentationml/2006/main">
  <p:tag name="SHAPE_LOCKS" val="16"/>
</p:tagLst>
</file>

<file path=ppt/tags/tag16.xml><?xml version="1.0" encoding="utf-8"?>
<p:tagLst xmlns:a="http://schemas.openxmlformats.org/drawingml/2006/main" xmlns:r="http://schemas.openxmlformats.org/officeDocument/2006/relationships" xmlns:p="http://schemas.openxmlformats.org/presentationml/2006/main">
  <p:tag name="SHAPE_LOCKS" val="1967"/>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SHAPE_LOCKS" val="16"/>
</p:tagLst>
</file>

<file path=ppt/tags/tag19.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SHAPE_LOCKS" val="1967"/>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SHAPE_LOCKS" val="16"/>
</p:tagLst>
</file>

<file path=ppt/tags/tag23.xml><?xml version="1.0" encoding="utf-8"?>
<p:tagLst xmlns:a="http://schemas.openxmlformats.org/drawingml/2006/main" xmlns:r="http://schemas.openxmlformats.org/officeDocument/2006/relationships" xmlns:p="http://schemas.openxmlformats.org/presentationml/2006/main">
  <p:tag name="SHAPE_LOCKS" val="16"/>
</p:tagLst>
</file>

<file path=ppt/tags/tag24.xml><?xml version="1.0" encoding="utf-8"?>
<p:tagLst xmlns:a="http://schemas.openxmlformats.org/drawingml/2006/main" xmlns:r="http://schemas.openxmlformats.org/officeDocument/2006/relationships" xmlns:p="http://schemas.openxmlformats.org/presentationml/2006/main">
  <p:tag name="SHAPE_LOCKS" val="1967"/>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SHAPE_LOCKS" val="16"/>
</p:tagLst>
</file>

<file path=ppt/tags/tag27.xml><?xml version="1.0" encoding="utf-8"?>
<p:tagLst xmlns:a="http://schemas.openxmlformats.org/drawingml/2006/main" xmlns:r="http://schemas.openxmlformats.org/officeDocument/2006/relationships" xmlns:p="http://schemas.openxmlformats.org/presentationml/2006/main">
  <p:tag name="SHAPE_LOCKS" val="16"/>
</p:tagLst>
</file>

<file path=ppt/tags/tag28.xml><?xml version="1.0" encoding="utf-8"?>
<p:tagLst xmlns:a="http://schemas.openxmlformats.org/drawingml/2006/main" xmlns:r="http://schemas.openxmlformats.org/officeDocument/2006/relationships" xmlns:p="http://schemas.openxmlformats.org/presentationml/2006/main">
  <p:tag name="SHAPE_LOCKS" val="1967"/>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SHAPE_LOCKS" val="16"/>
</p:tagLst>
</file>

<file path=ppt/tags/tag31.xml><?xml version="1.0" encoding="utf-8"?>
<p:tagLst xmlns:a="http://schemas.openxmlformats.org/drawingml/2006/main" xmlns:r="http://schemas.openxmlformats.org/officeDocument/2006/relationships" xmlns:p="http://schemas.openxmlformats.org/presentationml/2006/main">
  <p:tag name="SHAPE_LOCKS" val="16"/>
</p:tagLst>
</file>

<file path=ppt/tags/tag32.xml><?xml version="1.0" encoding="utf-8"?>
<p:tagLst xmlns:a="http://schemas.openxmlformats.org/drawingml/2006/main" xmlns:r="http://schemas.openxmlformats.org/officeDocument/2006/relationships" xmlns:p="http://schemas.openxmlformats.org/presentationml/2006/main">
  <p:tag name="SHAPE_LOCKS" val="1967"/>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SHAPE_LOCKS" val="16"/>
</p:tagLst>
</file>

<file path=ppt/tags/tag35.xml><?xml version="1.0" encoding="utf-8"?>
<p:tagLst xmlns:a="http://schemas.openxmlformats.org/drawingml/2006/main" xmlns:r="http://schemas.openxmlformats.org/officeDocument/2006/relationships" xmlns:p="http://schemas.openxmlformats.org/presentationml/2006/main">
  <p:tag name="SHAPE_LOCKS" val="16"/>
</p:tagLst>
</file>

<file path=ppt/tags/tag36.xml><?xml version="1.0" encoding="utf-8"?>
<p:tagLst xmlns:a="http://schemas.openxmlformats.org/drawingml/2006/main" xmlns:r="http://schemas.openxmlformats.org/officeDocument/2006/relationships" xmlns:p="http://schemas.openxmlformats.org/presentationml/2006/main">
  <p:tag name="SHAPE_LOCKS" val="1967"/>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SHAPE_LOCKS" val="16"/>
</p:tagLst>
</file>

<file path=ppt/tags/tag39.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40.xml><?xml version="1.0" encoding="utf-8"?>
<p:tagLst xmlns:a="http://schemas.openxmlformats.org/drawingml/2006/main" xmlns:r="http://schemas.openxmlformats.org/officeDocument/2006/relationships" xmlns:p="http://schemas.openxmlformats.org/presentationml/2006/main">
  <p:tag name="SHAPE_LOCKS" val="1967"/>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SHAPE_LOCKS" val="16"/>
</p:tagLst>
</file>

<file path=ppt/tags/tag43.xml><?xml version="1.0" encoding="utf-8"?>
<p:tagLst xmlns:a="http://schemas.openxmlformats.org/drawingml/2006/main" xmlns:r="http://schemas.openxmlformats.org/officeDocument/2006/relationships" xmlns:p="http://schemas.openxmlformats.org/presentationml/2006/main">
  <p:tag name="SHAPE_LOCKS" val="16"/>
</p:tagLst>
</file>

<file path=ppt/tags/tag44.xml><?xml version="1.0" encoding="utf-8"?>
<p:tagLst xmlns:a="http://schemas.openxmlformats.org/drawingml/2006/main" xmlns:r="http://schemas.openxmlformats.org/officeDocument/2006/relationships" xmlns:p="http://schemas.openxmlformats.org/presentationml/2006/main">
  <p:tag name="SHAPE_LOCKS" val="1967"/>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SHAPE_LOCKS" val="16"/>
</p:tagLst>
</file>

<file path=ppt/tags/tag47.xml><?xml version="1.0" encoding="utf-8"?>
<p:tagLst xmlns:a="http://schemas.openxmlformats.org/drawingml/2006/main" xmlns:r="http://schemas.openxmlformats.org/officeDocument/2006/relationships" xmlns:p="http://schemas.openxmlformats.org/presentationml/2006/main">
  <p:tag name="SHAPE_LOCKS" val="16"/>
</p:tagLst>
</file>

<file path=ppt/tags/tag48.xml><?xml version="1.0" encoding="utf-8"?>
<p:tagLst xmlns:a="http://schemas.openxmlformats.org/drawingml/2006/main" xmlns:r="http://schemas.openxmlformats.org/officeDocument/2006/relationships" xmlns:p="http://schemas.openxmlformats.org/presentationml/2006/main">
  <p:tag name="SHAPE_LOCKS" val="1967"/>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SHAPE_LOCKS" val="16"/>
</p:tagLst>
</file>

<file path=ppt/tags/tag51.xml><?xml version="1.0" encoding="utf-8"?>
<p:tagLst xmlns:a="http://schemas.openxmlformats.org/drawingml/2006/main" xmlns:r="http://schemas.openxmlformats.org/officeDocument/2006/relationships" xmlns:p="http://schemas.openxmlformats.org/presentationml/2006/main">
  <p:tag name="SHAPE_LOCKS" val="16"/>
</p:tagLst>
</file>

<file path=ppt/tags/tag52.xml><?xml version="1.0" encoding="utf-8"?>
<p:tagLst xmlns:a="http://schemas.openxmlformats.org/drawingml/2006/main" xmlns:r="http://schemas.openxmlformats.org/officeDocument/2006/relationships" xmlns:p="http://schemas.openxmlformats.org/presentationml/2006/main">
  <p:tag name="SHAPE_LOCKS" val="1967"/>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SHAPE_LOCKS" val="16"/>
</p:tagLst>
</file>

<file path=ppt/tags/tag55.xml><?xml version="1.0" encoding="utf-8"?>
<p:tagLst xmlns:a="http://schemas.openxmlformats.org/drawingml/2006/main" xmlns:r="http://schemas.openxmlformats.org/officeDocument/2006/relationships" xmlns:p="http://schemas.openxmlformats.org/presentationml/2006/main">
  <p:tag name="SHAPE_LOCKS" val="16"/>
</p:tagLst>
</file>

<file path=ppt/tags/tag56.xml><?xml version="1.0" encoding="utf-8"?>
<p:tagLst xmlns:a="http://schemas.openxmlformats.org/drawingml/2006/main" xmlns:r="http://schemas.openxmlformats.org/officeDocument/2006/relationships" xmlns:p="http://schemas.openxmlformats.org/presentationml/2006/main">
  <p:tag name="SHAPE_LOCKS" val="1967"/>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SHAPE_LOCKS" val="16"/>
</p:tagLst>
</file>

<file path=ppt/tags/tag59.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60.xml><?xml version="1.0" encoding="utf-8"?>
<p:tagLst xmlns:a="http://schemas.openxmlformats.org/drawingml/2006/main" xmlns:r="http://schemas.openxmlformats.org/officeDocument/2006/relationships" xmlns:p="http://schemas.openxmlformats.org/presentationml/2006/main">
  <p:tag name="SHAPE_LOCKS" val="1967"/>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SHAPE_LOCKS" val="16"/>
</p:tagLst>
</file>

<file path=ppt/tags/tag63.xml><?xml version="1.0" encoding="utf-8"?>
<p:tagLst xmlns:a="http://schemas.openxmlformats.org/drawingml/2006/main" xmlns:r="http://schemas.openxmlformats.org/officeDocument/2006/relationships" xmlns:p="http://schemas.openxmlformats.org/presentationml/2006/main">
  <p:tag name="SHAPE_LOCKS" val="16"/>
</p:tagLst>
</file>

<file path=ppt/tags/tag64.xml><?xml version="1.0" encoding="utf-8"?>
<p:tagLst xmlns:a="http://schemas.openxmlformats.org/drawingml/2006/main" xmlns:r="http://schemas.openxmlformats.org/officeDocument/2006/relationships" xmlns:p="http://schemas.openxmlformats.org/presentationml/2006/main">
  <p:tag name="SHAPE_LOCKS" val="1967"/>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SHAPE_LOCKS" val="16"/>
</p:tagLst>
</file>

<file path=ppt/tags/tag67.xml><?xml version="1.0" encoding="utf-8"?>
<p:tagLst xmlns:a="http://schemas.openxmlformats.org/drawingml/2006/main" xmlns:r="http://schemas.openxmlformats.org/officeDocument/2006/relationships" xmlns:p="http://schemas.openxmlformats.org/presentationml/2006/main">
  <p:tag name="SHAPE_LOCKS" val="16"/>
</p:tagLst>
</file>

<file path=ppt/tags/tag68.xml><?xml version="1.0" encoding="utf-8"?>
<p:tagLst xmlns:a="http://schemas.openxmlformats.org/drawingml/2006/main" xmlns:r="http://schemas.openxmlformats.org/officeDocument/2006/relationships" xmlns:p="http://schemas.openxmlformats.org/presentationml/2006/main">
  <p:tag name="SHAPE_LOCKS" val="1967"/>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70.xml><?xml version="1.0" encoding="utf-8"?>
<p:tagLst xmlns:a="http://schemas.openxmlformats.org/drawingml/2006/main" xmlns:r="http://schemas.openxmlformats.org/officeDocument/2006/relationships" xmlns:p="http://schemas.openxmlformats.org/presentationml/2006/main">
  <p:tag name="SHAPE_LOCKS" val="16"/>
</p:tagLst>
</file>

<file path=ppt/tags/tag71.xml><?xml version="1.0" encoding="utf-8"?>
<p:tagLst xmlns:a="http://schemas.openxmlformats.org/drawingml/2006/main" xmlns:r="http://schemas.openxmlformats.org/officeDocument/2006/relationships" xmlns:p="http://schemas.openxmlformats.org/presentationml/2006/main">
  <p:tag name="SHAPE_LOCKS" val="16"/>
</p:tagLst>
</file>

<file path=ppt/tags/tag72.xml><?xml version="1.0" encoding="utf-8"?>
<p:tagLst xmlns:a="http://schemas.openxmlformats.org/drawingml/2006/main" xmlns:r="http://schemas.openxmlformats.org/officeDocument/2006/relationships" xmlns:p="http://schemas.openxmlformats.org/presentationml/2006/main">
  <p:tag name="SHAPE_LOCKS" val="1967"/>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SHAPE_LOCKS" val="16"/>
</p:tagLst>
</file>

<file path=ppt/tags/tag75.xml><?xml version="1.0" encoding="utf-8"?>
<p:tagLst xmlns:a="http://schemas.openxmlformats.org/drawingml/2006/main" xmlns:r="http://schemas.openxmlformats.org/officeDocument/2006/relationships" xmlns:p="http://schemas.openxmlformats.org/presentationml/2006/main">
  <p:tag name="SHAPE_LOCKS" val="16"/>
</p:tagLst>
</file>

<file path=ppt/tags/tag76.xml><?xml version="1.0" encoding="utf-8"?>
<p:tagLst xmlns:a="http://schemas.openxmlformats.org/drawingml/2006/main" xmlns:r="http://schemas.openxmlformats.org/officeDocument/2006/relationships" xmlns:p="http://schemas.openxmlformats.org/presentationml/2006/main">
  <p:tag name="SHAPE_LOCKS" val="1967"/>
</p:tagLst>
</file>

<file path=ppt/tags/tag8.xml><?xml version="1.0" encoding="utf-8"?>
<p:tagLst xmlns:a="http://schemas.openxmlformats.org/drawingml/2006/main" xmlns:r="http://schemas.openxmlformats.org/officeDocument/2006/relationships" xmlns:p="http://schemas.openxmlformats.org/presentationml/2006/main">
  <p:tag name="SHAPE_LOCKS" val="1967"/>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033425"/>
      </a:dk2>
      <a:lt2>
        <a:srgbClr val="FFFFFE"/>
      </a:lt2>
      <a:accent1>
        <a:srgbClr val="DD0B14"/>
      </a:accent1>
      <a:accent2>
        <a:srgbClr val="F28900"/>
      </a:accent2>
      <a:accent3>
        <a:srgbClr val="FAEB0A"/>
      </a:accent3>
      <a:accent4>
        <a:srgbClr val="047C34"/>
      </a:accent4>
      <a:accent5>
        <a:srgbClr val="4155A1"/>
      </a:accent5>
      <a:accent6>
        <a:srgbClr val="742279"/>
      </a:accent6>
      <a:hlink>
        <a:srgbClr val="0563C1"/>
      </a:hlink>
      <a:folHlink>
        <a:srgbClr val="03342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0</Notes>
  <HiddenSlides>18</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Bristol Temple Meads</vt:lpstr>
      <vt:lpstr>PowerPoint Presentation</vt:lpstr>
      <vt:lpstr>Aspect portal</vt:lpstr>
      <vt:lpstr>Education resources</vt:lpstr>
      <vt:lpstr>Viva Engage (Yammer)</vt:lpstr>
      <vt:lpstr>PowerPoint Presentation</vt:lpstr>
      <vt:lpstr>Coming out</vt:lpstr>
      <vt:lpstr>He/She/They/We – The importance of pronouns</vt:lpstr>
      <vt:lpstr>What pride means to me </vt:lpstr>
      <vt:lpstr>PowerPoint Presentation</vt:lpstr>
      <vt:lpstr>What it takes to be an Ally</vt:lpstr>
      <vt:lpstr>PowerPoint Presentation</vt:lpstr>
      <vt:lpstr>Bristol Pride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Jones</dc:creator>
  <cp:revision>1</cp:revision>
  <dcterms:created xsi:type="dcterms:W3CDTF">2023-07-04T12:15:07Z</dcterms:created>
  <dcterms:modified xsi:type="dcterms:W3CDTF">2023-07-07T10:33:53Z</dcterms:modified>
</cp:coreProperties>
</file>